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theme/theme5.xml" ContentType="application/vnd.openxmlformats-officedocument.them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Default Extension="png" ContentType="image/png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  <p:sldMasterId id="2147483650" r:id="rId2"/>
    <p:sldMasterId id="2147483653" r:id="rId3"/>
    <p:sldMasterId id="2147483670" r:id="rId4"/>
  </p:sldMasterIdLst>
  <p:notesMasterIdLst>
    <p:notesMasterId r:id="rId17"/>
  </p:notesMasterIdLst>
  <p:handoutMasterIdLst>
    <p:handoutMasterId r:id="rId18"/>
  </p:handoutMasterIdLst>
  <p:sldIdLst>
    <p:sldId id="256" r:id="rId5"/>
    <p:sldId id="367" r:id="rId6"/>
    <p:sldId id="354" r:id="rId7"/>
    <p:sldId id="355" r:id="rId8"/>
    <p:sldId id="371" r:id="rId9"/>
    <p:sldId id="356" r:id="rId10"/>
    <p:sldId id="366" r:id="rId11"/>
    <p:sldId id="368" r:id="rId12"/>
    <p:sldId id="369" r:id="rId13"/>
    <p:sldId id="370" r:id="rId14"/>
    <p:sldId id="358" r:id="rId15"/>
    <p:sldId id="359" r:id="rId16"/>
  </p:sldIdLst>
  <p:sldSz cx="9144000" cy="6858000" type="screen4x3"/>
  <p:notesSz cx="6811963" cy="9942513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Gobbo Luca" initials="GL" lastIdx="4" clrIdx="0"/>
  <p:cmAuthor id="1" name="Gerald Heckel" initials="GH" lastIdx="6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1A90C6"/>
    <a:srgbClr val="888B8D"/>
    <a:srgbClr val="FFFF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369" autoAdjust="0"/>
    <p:restoredTop sz="91744" autoAdjust="0"/>
  </p:normalViewPr>
  <p:slideViewPr>
    <p:cSldViewPr showGuides="1">
      <p:cViewPr varScale="1">
        <p:scale>
          <a:sx n="95" d="100"/>
          <a:sy n="95" d="100"/>
        </p:scale>
        <p:origin x="-1104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2181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1" d="100"/>
          <a:sy n="81" d="100"/>
        </p:scale>
        <p:origin x="3990" y="9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commentAuthors" Target="commentAuthor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6" y="3"/>
            <a:ext cx="2951850" cy="497123"/>
          </a:xfrm>
          <a:prstGeom prst="rect">
            <a:avLst/>
          </a:prstGeom>
        </p:spPr>
        <p:txBody>
          <a:bodyPr vert="horz" lIns="91583" tIns="45792" rIns="91583" bIns="45792" rtlCol="0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58541" y="3"/>
            <a:ext cx="2951850" cy="497123"/>
          </a:xfrm>
          <a:prstGeom prst="rect">
            <a:avLst/>
          </a:prstGeom>
        </p:spPr>
        <p:txBody>
          <a:bodyPr vert="horz" lIns="91583" tIns="45792" rIns="91583" bIns="45792" rtlCol="0"/>
          <a:lstStyle>
            <a:lvl1pPr algn="r">
              <a:defRPr sz="1200"/>
            </a:lvl1pPr>
          </a:lstStyle>
          <a:p>
            <a:fld id="{2B392FE8-299F-44E8-A57E-7DA98754D82E}" type="datetime1">
              <a:rPr lang="de-DE" smtClean="0"/>
              <a:pPr/>
              <a:t>15.08.2020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6" y="9443667"/>
            <a:ext cx="2951850" cy="497123"/>
          </a:xfrm>
          <a:prstGeom prst="rect">
            <a:avLst/>
          </a:prstGeom>
        </p:spPr>
        <p:txBody>
          <a:bodyPr vert="horz" lIns="91583" tIns="45792" rIns="91583" bIns="45792" rtlCol="0" anchor="b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58541" y="9443667"/>
            <a:ext cx="2951850" cy="497123"/>
          </a:xfrm>
          <a:prstGeom prst="rect">
            <a:avLst/>
          </a:prstGeom>
        </p:spPr>
        <p:txBody>
          <a:bodyPr vert="horz" lIns="91583" tIns="45792" rIns="91583" bIns="45792" rtlCol="0" anchor="b"/>
          <a:lstStyle>
            <a:lvl1pPr algn="r">
              <a:defRPr sz="1200"/>
            </a:lvl1pPr>
          </a:lstStyle>
          <a:p>
            <a:fld id="{3D424E07-F4BA-45EB-9F09-512AD6998D52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xmlns="" val="2403867940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6" y="3"/>
            <a:ext cx="2951850" cy="497123"/>
          </a:xfrm>
          <a:prstGeom prst="rect">
            <a:avLst/>
          </a:prstGeom>
        </p:spPr>
        <p:txBody>
          <a:bodyPr vert="horz" lIns="91583" tIns="45792" rIns="91583" bIns="45792" rtlCol="0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8541" y="3"/>
            <a:ext cx="2951850" cy="497123"/>
          </a:xfrm>
          <a:prstGeom prst="rect">
            <a:avLst/>
          </a:prstGeom>
        </p:spPr>
        <p:txBody>
          <a:bodyPr vert="horz" lIns="91583" tIns="45792" rIns="91583" bIns="45792" rtlCol="0"/>
          <a:lstStyle>
            <a:lvl1pPr algn="r">
              <a:defRPr sz="1200"/>
            </a:lvl1pPr>
          </a:lstStyle>
          <a:p>
            <a:fld id="{61A1A9D4-C3D1-4C35-BEE5-C11D3AA53347}" type="datetime1">
              <a:rPr lang="de-DE" smtClean="0"/>
              <a:pPr/>
              <a:t>15.08.2020</a:t>
            </a:fld>
            <a:endParaRPr lang="de-DE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2950"/>
            <a:ext cx="4973637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83" tIns="45792" rIns="91583" bIns="45792" rtlCol="0" anchor="ctr"/>
          <a:lstStyle/>
          <a:p>
            <a:endParaRPr lang="de-DE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1198" y="4722698"/>
            <a:ext cx="5449570" cy="4474133"/>
          </a:xfrm>
          <a:prstGeom prst="rect">
            <a:avLst/>
          </a:prstGeom>
        </p:spPr>
        <p:txBody>
          <a:bodyPr vert="horz" lIns="91583" tIns="45792" rIns="91583" bIns="45792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6" y="9443667"/>
            <a:ext cx="2951850" cy="497123"/>
          </a:xfrm>
          <a:prstGeom prst="rect">
            <a:avLst/>
          </a:prstGeom>
        </p:spPr>
        <p:txBody>
          <a:bodyPr vert="horz" lIns="91583" tIns="45792" rIns="91583" bIns="45792" rtlCol="0" anchor="b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8541" y="9443667"/>
            <a:ext cx="2951850" cy="497123"/>
          </a:xfrm>
          <a:prstGeom prst="rect">
            <a:avLst/>
          </a:prstGeom>
        </p:spPr>
        <p:txBody>
          <a:bodyPr vert="horz" lIns="91583" tIns="45792" rIns="91583" bIns="45792" rtlCol="0" anchor="b"/>
          <a:lstStyle>
            <a:lvl1pPr algn="r">
              <a:defRPr sz="1200"/>
            </a:lvl1pPr>
          </a:lstStyle>
          <a:p>
            <a:fld id="{48C10EE5-AE14-420E-A4E4-F0EF24D707C7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xmlns="" val="2416943049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Datumsplatzhalt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6DBDF242-BEE5-4F66-99B0-AB5F1BBB6ACD}" type="datetime1">
              <a:rPr lang="de-DE" smtClean="0"/>
              <a:pPr/>
              <a:t>15.08.2020</a:t>
            </a:fld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8C10EE5-AE14-420E-A4E4-F0EF24D707C7}" type="slidenum">
              <a:rPr lang="de-DE" smtClean="0"/>
              <a:pPr/>
              <a:t>1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xmlns="" val="314031036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883752">
              <a:defRPr/>
            </a:pPr>
            <a:fld id="{48C10EE5-AE14-420E-A4E4-F0EF24D707C7}" type="slidenum">
              <a:rPr lang="de-DE">
                <a:solidFill>
                  <a:prstClr val="black"/>
                </a:solidFill>
                <a:latin typeface="Calibri"/>
              </a:rPr>
              <a:pPr defTabSz="883752">
                <a:defRPr/>
              </a:pPr>
              <a:t>10</a:t>
            </a:fld>
            <a:endParaRPr lang="de-DE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8221285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883752">
              <a:defRPr/>
            </a:pPr>
            <a:fld id="{48C10EE5-AE14-420E-A4E4-F0EF24D707C7}" type="slidenum">
              <a:rPr lang="de-DE">
                <a:solidFill>
                  <a:prstClr val="black"/>
                </a:solidFill>
                <a:latin typeface="Calibri"/>
              </a:rPr>
              <a:pPr defTabSz="883752">
                <a:defRPr/>
              </a:pPr>
              <a:t>11</a:t>
            </a:fld>
            <a:endParaRPr lang="de-DE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7413107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883752">
              <a:defRPr/>
            </a:pPr>
            <a:fld id="{48C10EE5-AE14-420E-A4E4-F0EF24D707C7}" type="slidenum">
              <a:rPr lang="de-DE">
                <a:solidFill>
                  <a:prstClr val="black"/>
                </a:solidFill>
                <a:latin typeface="Calibri"/>
              </a:rPr>
              <a:pPr defTabSz="883752">
                <a:defRPr/>
              </a:pPr>
              <a:t>12</a:t>
            </a:fld>
            <a:endParaRPr lang="de-DE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144816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Datumsplatzhalt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6DBDF242-BEE5-4F66-99B0-AB5F1BBB6ACD}" type="datetime1">
              <a:rPr lang="de-DE" smtClean="0"/>
              <a:pPr/>
              <a:t>15.08.2020</a:t>
            </a:fld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8C10EE5-AE14-420E-A4E4-F0EF24D707C7}" type="slidenum">
              <a:rPr lang="de-DE" smtClean="0"/>
              <a:pPr/>
              <a:t>2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xmlns="" val="31403103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883752">
              <a:defRPr/>
            </a:pPr>
            <a:fld id="{48C10EE5-AE14-420E-A4E4-F0EF24D707C7}" type="slidenum">
              <a:rPr lang="de-DE">
                <a:solidFill>
                  <a:prstClr val="black"/>
                </a:solidFill>
                <a:latin typeface="Calibri"/>
              </a:rPr>
              <a:pPr defTabSz="883752">
                <a:defRPr/>
              </a:pPr>
              <a:t>3</a:t>
            </a:fld>
            <a:endParaRPr lang="de-DE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612586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883752">
              <a:defRPr/>
            </a:pPr>
            <a:fld id="{48C10EE5-AE14-420E-A4E4-F0EF24D707C7}" type="slidenum">
              <a:rPr lang="de-DE">
                <a:solidFill>
                  <a:prstClr val="black"/>
                </a:solidFill>
                <a:latin typeface="Calibri"/>
              </a:rPr>
              <a:pPr defTabSz="883752">
                <a:defRPr/>
              </a:pPr>
              <a:t>4</a:t>
            </a:fld>
            <a:endParaRPr lang="de-DE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901630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883752">
              <a:defRPr/>
            </a:pPr>
            <a:fld id="{48C10EE5-AE14-420E-A4E4-F0EF24D707C7}" type="slidenum">
              <a:rPr lang="de-DE">
                <a:solidFill>
                  <a:prstClr val="black"/>
                </a:solidFill>
                <a:latin typeface="Calibri"/>
              </a:rPr>
              <a:pPr defTabSz="883752">
                <a:defRPr/>
              </a:pPr>
              <a:t>5</a:t>
            </a:fld>
            <a:endParaRPr lang="de-DE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901630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883752">
              <a:defRPr/>
            </a:pPr>
            <a:fld id="{48C10EE5-AE14-420E-A4E4-F0EF24D707C7}" type="slidenum">
              <a:rPr lang="de-DE">
                <a:solidFill>
                  <a:prstClr val="black"/>
                </a:solidFill>
                <a:latin typeface="Calibri"/>
              </a:rPr>
              <a:pPr defTabSz="883752">
                <a:defRPr/>
              </a:pPr>
              <a:t>6</a:t>
            </a:fld>
            <a:endParaRPr lang="de-DE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8221285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883752">
              <a:defRPr/>
            </a:pPr>
            <a:fld id="{48C10EE5-AE14-420E-A4E4-F0EF24D707C7}" type="slidenum">
              <a:rPr lang="de-DE">
                <a:solidFill>
                  <a:prstClr val="black"/>
                </a:solidFill>
                <a:latin typeface="Calibri"/>
              </a:rPr>
              <a:pPr defTabSz="883752">
                <a:defRPr/>
              </a:pPr>
              <a:t>7</a:t>
            </a:fld>
            <a:endParaRPr lang="de-DE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8221285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883752">
              <a:defRPr/>
            </a:pPr>
            <a:fld id="{48C10EE5-AE14-420E-A4E4-F0EF24D707C7}" type="slidenum">
              <a:rPr lang="de-DE">
                <a:solidFill>
                  <a:prstClr val="black"/>
                </a:solidFill>
                <a:latin typeface="Calibri"/>
              </a:rPr>
              <a:pPr defTabSz="883752">
                <a:defRPr/>
              </a:pPr>
              <a:t>8</a:t>
            </a:fld>
            <a:endParaRPr lang="de-DE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8221285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883752">
              <a:defRPr/>
            </a:pPr>
            <a:fld id="{48C10EE5-AE14-420E-A4E4-F0EF24D707C7}" type="slidenum">
              <a:rPr lang="de-DE">
                <a:solidFill>
                  <a:prstClr val="black"/>
                </a:solidFill>
                <a:latin typeface="Calibri"/>
              </a:rPr>
              <a:pPr defTabSz="883752">
                <a:defRPr/>
              </a:pPr>
              <a:t>9</a:t>
            </a:fld>
            <a:endParaRPr lang="de-DE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822128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fik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87200" y="866529"/>
            <a:ext cx="6876000" cy="4400475"/>
          </a:xfrm>
          <a:prstGeom prst="rect">
            <a:avLst/>
          </a:prstGeom>
        </p:spPr>
      </p:pic>
      <p:sp>
        <p:nvSpPr>
          <p:cNvPr id="8" name="Titel 1"/>
          <p:cNvSpPr>
            <a:spLocks noGrp="1"/>
          </p:cNvSpPr>
          <p:nvPr>
            <p:ph type="title" hasCustomPrompt="1"/>
          </p:nvPr>
        </p:nvSpPr>
        <p:spPr>
          <a:xfrm>
            <a:off x="651600" y="886924"/>
            <a:ext cx="7952848" cy="1805062"/>
          </a:xfrm>
          <a:prstGeom prst="rect">
            <a:avLst/>
          </a:prstGeom>
        </p:spPr>
        <p:txBody>
          <a:bodyPr lIns="0" tIns="0" rIns="0" bIns="0" anchor="t" anchorCtr="0"/>
          <a:lstStyle>
            <a:lvl1pPr algn="l">
              <a:lnSpc>
                <a:spcPts val="6400"/>
              </a:lnSpc>
              <a:defRPr sz="5900" b="0" baseline="0">
                <a:latin typeface="Akzidenz Grotesk BE MdCn" pitchFamily="50" charset="0"/>
              </a:defRPr>
            </a:lvl1pPr>
          </a:lstStyle>
          <a:p>
            <a:r>
              <a:rPr lang="de-DE" dirty="0" smtClean="0"/>
              <a:t>Die Konferenz der Kantonsregierungen &amp; Das Haus der Kantone</a:t>
            </a:r>
          </a:p>
        </p:txBody>
      </p:sp>
      <p:cxnSp>
        <p:nvCxnSpPr>
          <p:cNvPr id="9" name="Gerade Verbindung 8"/>
          <p:cNvCxnSpPr/>
          <p:nvPr userDrawn="1"/>
        </p:nvCxnSpPr>
        <p:spPr>
          <a:xfrm>
            <a:off x="666000" y="2778493"/>
            <a:ext cx="324000" cy="0"/>
          </a:xfrm>
          <a:prstGeom prst="line">
            <a:avLst/>
          </a:prstGeom>
          <a:ln w="3429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platzhalter 17"/>
          <p:cNvSpPr>
            <a:spLocks noGrp="1"/>
          </p:cNvSpPr>
          <p:nvPr>
            <p:ph type="body" sz="quarter" idx="10" hasCustomPrompt="1"/>
          </p:nvPr>
        </p:nvSpPr>
        <p:spPr>
          <a:xfrm>
            <a:off x="651440" y="2895348"/>
            <a:ext cx="7953008" cy="282105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3100"/>
              </a:lnSpc>
              <a:spcBef>
                <a:spcPts val="0"/>
              </a:spcBef>
              <a:buFontTx/>
              <a:buNone/>
              <a:defRPr sz="3000" baseline="0">
                <a:solidFill>
                  <a:schemeClr val="bg1"/>
                </a:solidFill>
                <a:latin typeface="Akzidenz Grotesk BE Cn" pitchFamily="50" charset="0"/>
              </a:defRPr>
            </a:lvl1pPr>
            <a:lvl2pPr marL="0" indent="0">
              <a:spcBef>
                <a:spcPts val="0"/>
              </a:spcBef>
              <a:buFontTx/>
              <a:buNone/>
              <a:defRPr sz="3000">
                <a:solidFill>
                  <a:schemeClr val="bg1"/>
                </a:solidFill>
                <a:latin typeface="Akzidenz Grotesk BE Cn" pitchFamily="50" charset="0"/>
              </a:defRPr>
            </a:lvl2pPr>
            <a:lvl3pPr marL="0" indent="0">
              <a:spcBef>
                <a:spcPts val="0"/>
              </a:spcBef>
              <a:buFontTx/>
              <a:buNone/>
              <a:defRPr sz="3000">
                <a:solidFill>
                  <a:schemeClr val="bg1"/>
                </a:solidFill>
                <a:latin typeface="Akzidenz Grotesk BE Cn" pitchFamily="50" charset="0"/>
              </a:defRPr>
            </a:lvl3pPr>
            <a:lvl4pPr marL="0" indent="0">
              <a:spcBef>
                <a:spcPts val="0"/>
              </a:spcBef>
              <a:buFontTx/>
              <a:buNone/>
              <a:defRPr sz="3000">
                <a:solidFill>
                  <a:schemeClr val="bg1"/>
                </a:solidFill>
                <a:latin typeface="Akzidenz Grotesk BE Cn" pitchFamily="50" charset="0"/>
              </a:defRPr>
            </a:lvl4pPr>
            <a:lvl5pPr marL="0" indent="0">
              <a:spcBef>
                <a:spcPts val="0"/>
              </a:spcBef>
              <a:buFontTx/>
              <a:buNone/>
              <a:defRPr sz="3000">
                <a:solidFill>
                  <a:schemeClr val="bg1"/>
                </a:solidFill>
                <a:latin typeface="Akzidenz Grotesk BE Cn" pitchFamily="50" charset="0"/>
              </a:defRPr>
            </a:lvl5pPr>
          </a:lstStyle>
          <a:p>
            <a:pPr lvl="0"/>
            <a:r>
              <a:rPr lang="de-DE" dirty="0" smtClean="0"/>
              <a:t>6. Dezember 2012</a:t>
            </a:r>
          </a:p>
          <a:p>
            <a:pPr lvl="0"/>
            <a:r>
              <a:rPr lang="de-DE" dirty="0" smtClean="0"/>
              <a:t>Name Referent (optional)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xmlns="" val="9031959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_Aufzähl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>
          <a:xfrm>
            <a:off x="5168014" y="6205774"/>
            <a:ext cx="3320008" cy="167738"/>
          </a:xfrm>
          <a:prstGeom prst="rect">
            <a:avLst/>
          </a:prstGeom>
        </p:spPr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75AC91-C128-4D59-887E-58ECC97B0EEE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5" name="Textplatzhalter 16"/>
          <p:cNvSpPr>
            <a:spLocks noGrp="1"/>
          </p:cNvSpPr>
          <p:nvPr>
            <p:ph type="body" sz="quarter" idx="13"/>
          </p:nvPr>
        </p:nvSpPr>
        <p:spPr>
          <a:xfrm>
            <a:off x="651600" y="1888912"/>
            <a:ext cx="7822800" cy="4204384"/>
          </a:xfrm>
          <a:prstGeom prst="rect">
            <a:avLst/>
          </a:prstGeom>
        </p:spPr>
        <p:txBody>
          <a:bodyPr lIns="0" tIns="0" rIns="0" bIns="0"/>
          <a:lstStyle>
            <a:lvl1pPr marL="0" indent="-259200">
              <a:spcBef>
                <a:spcPts val="0"/>
              </a:spcBef>
              <a:buClr>
                <a:srgbClr val="1A90C6"/>
              </a:buClr>
              <a:buFont typeface="Wingdings" pitchFamily="2" charset="2"/>
              <a:buChar char="§"/>
              <a:defRPr sz="2720">
                <a:solidFill>
                  <a:schemeClr val="tx1"/>
                </a:solidFill>
                <a:latin typeface="Akzidenz Grotesk BE Cn" pitchFamily="50" charset="0"/>
              </a:defRPr>
            </a:lvl1pPr>
            <a:lvl2pPr marL="457200" indent="0">
              <a:buFontTx/>
              <a:buNone/>
              <a:defRPr sz="2540">
                <a:latin typeface="Akzidenz Grotesk BE Cn" pitchFamily="50" charset="0"/>
              </a:defRPr>
            </a:lvl2pPr>
            <a:lvl3pPr marL="914400" indent="0">
              <a:buFontTx/>
              <a:buNone/>
              <a:defRPr sz="2540">
                <a:latin typeface="Akzidenz Grotesk BE Cn" pitchFamily="50" charset="0"/>
              </a:defRPr>
            </a:lvl3pPr>
            <a:lvl4pPr marL="1371600" indent="0">
              <a:buFontTx/>
              <a:buNone/>
              <a:defRPr sz="2540">
                <a:latin typeface="Akzidenz Grotesk BE Cn" pitchFamily="50" charset="0"/>
              </a:defRPr>
            </a:lvl4pPr>
            <a:lvl5pPr marL="1828800" indent="0">
              <a:buFontTx/>
              <a:buNone/>
              <a:defRPr sz="2540">
                <a:latin typeface="Akzidenz Grotesk BE Cn" pitchFamily="50" charset="0"/>
              </a:defRPr>
            </a:lvl5pPr>
          </a:lstStyle>
          <a:p>
            <a:pPr lvl="0"/>
            <a:endParaRPr lang="de-DE" dirty="0"/>
          </a:p>
        </p:txBody>
      </p:sp>
      <p:sp>
        <p:nvSpPr>
          <p:cNvPr id="6" name="Textplatzhalter 25"/>
          <p:cNvSpPr>
            <a:spLocks noGrp="1"/>
          </p:cNvSpPr>
          <p:nvPr>
            <p:ph type="body" sz="quarter" idx="15"/>
          </p:nvPr>
        </p:nvSpPr>
        <p:spPr>
          <a:xfrm>
            <a:off x="666000" y="70025"/>
            <a:ext cx="7789603" cy="1414759"/>
          </a:xfrm>
          <a:prstGeom prst="rect">
            <a:avLst/>
          </a:prstGeom>
        </p:spPr>
        <p:txBody>
          <a:bodyPr lIns="0" tIns="0" rIns="0" bIns="0" anchor="b"/>
          <a:lstStyle>
            <a:lvl1pPr marL="0" indent="0">
              <a:lnSpc>
                <a:spcPts val="4080"/>
              </a:lnSpc>
              <a:spcBef>
                <a:spcPts val="0"/>
              </a:spcBef>
              <a:buFontTx/>
              <a:buNone/>
              <a:defRPr sz="4080">
                <a:solidFill>
                  <a:schemeClr val="tx1"/>
                </a:solidFill>
                <a:latin typeface="Akzidenz Grotesk BE MdCn" pitchFamily="50" charset="0"/>
              </a:defRPr>
            </a:lvl1pPr>
            <a:lvl2pPr marL="0" indent="0">
              <a:lnSpc>
                <a:spcPts val="4080"/>
              </a:lnSpc>
              <a:spcBef>
                <a:spcPts val="0"/>
              </a:spcBef>
              <a:buFontTx/>
              <a:buNone/>
              <a:defRPr sz="4080">
                <a:solidFill>
                  <a:srgbClr val="1A90C6"/>
                </a:solidFill>
                <a:latin typeface="Akzidenz Grotesk BE MdCn" pitchFamily="50" charset="0"/>
              </a:defRPr>
            </a:lvl2pPr>
            <a:lvl3pPr marL="0" indent="0">
              <a:lnSpc>
                <a:spcPts val="4080"/>
              </a:lnSpc>
              <a:spcBef>
                <a:spcPts val="0"/>
              </a:spcBef>
              <a:buFontTx/>
              <a:buNone/>
              <a:defRPr sz="4080">
                <a:solidFill>
                  <a:srgbClr val="1A90C6"/>
                </a:solidFill>
                <a:latin typeface="Akzidenz Grotesk BE MdCn" pitchFamily="50" charset="0"/>
              </a:defRPr>
            </a:lvl3pPr>
            <a:lvl4pPr marL="0" indent="0">
              <a:lnSpc>
                <a:spcPts val="4080"/>
              </a:lnSpc>
              <a:spcBef>
                <a:spcPts val="0"/>
              </a:spcBef>
              <a:buFontTx/>
              <a:buNone/>
              <a:defRPr sz="4080">
                <a:solidFill>
                  <a:srgbClr val="1A90C6"/>
                </a:solidFill>
                <a:latin typeface="Akzidenz Grotesk BE MdCn" pitchFamily="50" charset="0"/>
              </a:defRPr>
            </a:lvl4pPr>
            <a:lvl5pPr marL="0" indent="0">
              <a:lnSpc>
                <a:spcPts val="4080"/>
              </a:lnSpc>
              <a:spcBef>
                <a:spcPts val="0"/>
              </a:spcBef>
              <a:buFontTx/>
              <a:buNone/>
              <a:defRPr sz="4080">
                <a:solidFill>
                  <a:srgbClr val="1A90C6"/>
                </a:solidFill>
                <a:latin typeface="Akzidenz Grotesk BE MdCn" pitchFamily="50" charset="0"/>
              </a:defRPr>
            </a:lvl5pPr>
          </a:lstStyle>
          <a:p>
            <a:pPr lvl="0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xmlns="" val="15293493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_b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>
          <a:xfrm>
            <a:off x="5168014" y="6205774"/>
            <a:ext cx="3320008" cy="167738"/>
          </a:xfrm>
          <a:prstGeom prst="rect">
            <a:avLst/>
          </a:prstGeom>
        </p:spPr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75AC91-C128-4D59-887E-58ECC97B0EEE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5" name="Textplatzhalter 7"/>
          <p:cNvSpPr>
            <a:spLocks noGrp="1"/>
          </p:cNvSpPr>
          <p:nvPr>
            <p:ph type="body" sz="quarter" idx="14"/>
          </p:nvPr>
        </p:nvSpPr>
        <p:spPr>
          <a:xfrm>
            <a:off x="651600" y="1890000"/>
            <a:ext cx="7822800" cy="420329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spcBef>
                <a:spcPts val="0"/>
              </a:spcBef>
              <a:buFontTx/>
              <a:buNone/>
              <a:defRPr sz="2720" b="0">
                <a:latin typeface="Akzidenz Grotesk BE BoldCn" pitchFamily="50" charset="0"/>
              </a:defRPr>
            </a:lvl1pPr>
            <a:lvl2pPr marL="0" indent="-259200">
              <a:spcBef>
                <a:spcPts val="900"/>
              </a:spcBef>
              <a:buFont typeface="Wingdings" pitchFamily="2" charset="2"/>
              <a:buChar char="§"/>
              <a:defRPr sz="2720">
                <a:latin typeface="Akzidenz Grotesk BE Cn" pitchFamily="50" charset="0"/>
              </a:defRPr>
            </a:lvl2pPr>
            <a:lvl3pPr marL="0" indent="0">
              <a:spcBef>
                <a:spcPts val="0"/>
              </a:spcBef>
              <a:spcAft>
                <a:spcPts val="900"/>
              </a:spcAft>
              <a:buFontTx/>
              <a:buNone/>
              <a:defRPr sz="2720" b="1">
                <a:latin typeface="Akzidenz Grotesk BE Cn" pitchFamily="50" charset="0"/>
              </a:defRPr>
            </a:lvl3pPr>
            <a:lvl4pPr marL="0" indent="-259200">
              <a:spcBef>
                <a:spcPts val="0"/>
              </a:spcBef>
              <a:buClr>
                <a:srgbClr val="1A90C6"/>
              </a:buClr>
              <a:buFont typeface="Wingdings" pitchFamily="2" charset="2"/>
              <a:buChar char="§"/>
              <a:defRPr lang="de-DE" sz="2720" kern="1200" dirty="0" smtClean="0">
                <a:solidFill>
                  <a:schemeClr val="tx1"/>
                </a:solidFill>
                <a:latin typeface="Akzidenz Grotesk BE Cn" pitchFamily="50" charset="0"/>
                <a:ea typeface="+mn-ea"/>
                <a:cs typeface="+mn-cs"/>
              </a:defRPr>
            </a:lvl4pPr>
            <a:lvl5pPr marL="0" indent="0">
              <a:spcBef>
                <a:spcPts val="900"/>
              </a:spcBef>
              <a:buFontTx/>
              <a:buNone/>
              <a:defRPr sz="2720">
                <a:latin typeface="Akzidenz Grotesk BE Cn" pitchFamily="50" charset="0"/>
              </a:defRPr>
            </a:lvl5pPr>
          </a:lstStyle>
          <a:p>
            <a:pPr lvl="0"/>
            <a:endParaRPr lang="de-DE" dirty="0" smtClean="0"/>
          </a:p>
        </p:txBody>
      </p:sp>
      <p:sp>
        <p:nvSpPr>
          <p:cNvPr id="6" name="Textplatzhalter 25"/>
          <p:cNvSpPr>
            <a:spLocks noGrp="1"/>
          </p:cNvSpPr>
          <p:nvPr>
            <p:ph type="body" sz="quarter" idx="15"/>
          </p:nvPr>
        </p:nvSpPr>
        <p:spPr>
          <a:xfrm>
            <a:off x="666000" y="70025"/>
            <a:ext cx="7789603" cy="1414759"/>
          </a:xfrm>
          <a:prstGeom prst="rect">
            <a:avLst/>
          </a:prstGeom>
        </p:spPr>
        <p:txBody>
          <a:bodyPr lIns="0" tIns="0" rIns="0" bIns="0" anchor="b"/>
          <a:lstStyle>
            <a:lvl1pPr marL="0" indent="0">
              <a:lnSpc>
                <a:spcPts val="4080"/>
              </a:lnSpc>
              <a:spcBef>
                <a:spcPts val="0"/>
              </a:spcBef>
              <a:buFontTx/>
              <a:buNone/>
              <a:defRPr sz="4080">
                <a:solidFill>
                  <a:srgbClr val="1A90C6"/>
                </a:solidFill>
                <a:latin typeface="Akzidenz Grotesk BE MdCn" pitchFamily="50" charset="0"/>
              </a:defRPr>
            </a:lvl1pPr>
            <a:lvl2pPr marL="0" indent="0">
              <a:lnSpc>
                <a:spcPts val="4080"/>
              </a:lnSpc>
              <a:spcBef>
                <a:spcPts val="0"/>
              </a:spcBef>
              <a:buFontTx/>
              <a:buNone/>
              <a:defRPr sz="4080">
                <a:solidFill>
                  <a:srgbClr val="1A90C6"/>
                </a:solidFill>
                <a:latin typeface="Akzidenz Grotesk BE MdCn" pitchFamily="50" charset="0"/>
              </a:defRPr>
            </a:lvl2pPr>
            <a:lvl3pPr marL="0" indent="0">
              <a:lnSpc>
                <a:spcPts val="4080"/>
              </a:lnSpc>
              <a:spcBef>
                <a:spcPts val="0"/>
              </a:spcBef>
              <a:buFontTx/>
              <a:buNone/>
              <a:defRPr sz="4080">
                <a:solidFill>
                  <a:srgbClr val="1A90C6"/>
                </a:solidFill>
                <a:latin typeface="Akzidenz Grotesk BE MdCn" pitchFamily="50" charset="0"/>
              </a:defRPr>
            </a:lvl3pPr>
            <a:lvl4pPr marL="0" indent="0">
              <a:lnSpc>
                <a:spcPts val="4080"/>
              </a:lnSpc>
              <a:spcBef>
                <a:spcPts val="0"/>
              </a:spcBef>
              <a:buFontTx/>
              <a:buNone/>
              <a:defRPr sz="4080">
                <a:solidFill>
                  <a:srgbClr val="1A90C6"/>
                </a:solidFill>
                <a:latin typeface="Akzidenz Grotesk BE MdCn" pitchFamily="50" charset="0"/>
              </a:defRPr>
            </a:lvl4pPr>
            <a:lvl5pPr marL="0" indent="0">
              <a:lnSpc>
                <a:spcPts val="4080"/>
              </a:lnSpc>
              <a:spcBef>
                <a:spcPts val="0"/>
              </a:spcBef>
              <a:buFontTx/>
              <a:buNone/>
              <a:defRPr sz="4080">
                <a:solidFill>
                  <a:srgbClr val="1A90C6"/>
                </a:solidFill>
                <a:latin typeface="Akzidenz Grotesk BE MdCn" pitchFamily="50" charset="0"/>
              </a:defRPr>
            </a:lvl5pPr>
          </a:lstStyle>
          <a:p>
            <a:pPr lvl="0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xmlns="" val="10929616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 regu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>
          <a:xfrm>
            <a:off x="5168014" y="6205774"/>
            <a:ext cx="3320008" cy="167738"/>
          </a:xfrm>
          <a:prstGeom prst="rect">
            <a:avLst/>
          </a:prstGeom>
        </p:spPr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75AC91-C128-4D59-887E-58ECC97B0EEE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5" name="Textplatzhalter 7"/>
          <p:cNvSpPr>
            <a:spLocks noGrp="1"/>
          </p:cNvSpPr>
          <p:nvPr>
            <p:ph type="body" sz="quarter" idx="14"/>
          </p:nvPr>
        </p:nvSpPr>
        <p:spPr>
          <a:xfrm>
            <a:off x="651600" y="1890000"/>
            <a:ext cx="7822800" cy="420329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spcBef>
                <a:spcPts val="0"/>
              </a:spcBef>
              <a:buFontTx/>
              <a:buNone/>
              <a:defRPr sz="2720" b="0">
                <a:latin typeface="Akzidenz Grotesk BE Cn" pitchFamily="50" charset="0"/>
              </a:defRPr>
            </a:lvl1pPr>
            <a:lvl2pPr marL="0" indent="-259200">
              <a:spcBef>
                <a:spcPts val="900"/>
              </a:spcBef>
              <a:buFont typeface="Wingdings" pitchFamily="2" charset="2"/>
              <a:buChar char="§"/>
              <a:defRPr sz="2720">
                <a:latin typeface="Akzidenz Grotesk BE Cn" pitchFamily="50" charset="0"/>
              </a:defRPr>
            </a:lvl2pPr>
            <a:lvl3pPr marL="0" indent="0">
              <a:spcBef>
                <a:spcPts val="0"/>
              </a:spcBef>
              <a:spcAft>
                <a:spcPts val="900"/>
              </a:spcAft>
              <a:buFontTx/>
              <a:buNone/>
              <a:defRPr sz="2720" b="1">
                <a:latin typeface="Akzidenz Grotesk BE Cn" pitchFamily="50" charset="0"/>
              </a:defRPr>
            </a:lvl3pPr>
            <a:lvl4pPr marL="0" indent="-259200">
              <a:spcBef>
                <a:spcPts val="0"/>
              </a:spcBef>
              <a:buClr>
                <a:srgbClr val="1A90C6"/>
              </a:buClr>
              <a:buFont typeface="Wingdings" pitchFamily="2" charset="2"/>
              <a:buChar char="§"/>
              <a:defRPr lang="de-DE" sz="2720" kern="1200" dirty="0" smtClean="0">
                <a:solidFill>
                  <a:schemeClr val="tx1"/>
                </a:solidFill>
                <a:latin typeface="Akzidenz Grotesk BE Cn" pitchFamily="50" charset="0"/>
                <a:ea typeface="+mn-ea"/>
                <a:cs typeface="+mn-cs"/>
              </a:defRPr>
            </a:lvl4pPr>
            <a:lvl5pPr marL="0" indent="0">
              <a:spcBef>
                <a:spcPts val="900"/>
              </a:spcBef>
              <a:buFontTx/>
              <a:buNone/>
              <a:defRPr sz="2720">
                <a:latin typeface="Akzidenz Grotesk BE Cn" pitchFamily="50" charset="0"/>
              </a:defRPr>
            </a:lvl5pPr>
          </a:lstStyle>
          <a:p>
            <a:pPr lvl="0"/>
            <a:endParaRPr lang="de-DE" dirty="0" smtClean="0"/>
          </a:p>
        </p:txBody>
      </p:sp>
      <p:sp>
        <p:nvSpPr>
          <p:cNvPr id="6" name="Textplatzhalter 25"/>
          <p:cNvSpPr>
            <a:spLocks noGrp="1"/>
          </p:cNvSpPr>
          <p:nvPr>
            <p:ph type="body" sz="quarter" idx="15"/>
          </p:nvPr>
        </p:nvSpPr>
        <p:spPr>
          <a:xfrm>
            <a:off x="666000" y="70025"/>
            <a:ext cx="7789603" cy="1414759"/>
          </a:xfrm>
          <a:prstGeom prst="rect">
            <a:avLst/>
          </a:prstGeom>
        </p:spPr>
        <p:txBody>
          <a:bodyPr lIns="0" tIns="0" rIns="0" bIns="0" anchor="b"/>
          <a:lstStyle>
            <a:lvl1pPr marL="0" indent="0">
              <a:lnSpc>
                <a:spcPts val="4080"/>
              </a:lnSpc>
              <a:spcBef>
                <a:spcPts val="0"/>
              </a:spcBef>
              <a:buFontTx/>
              <a:buNone/>
              <a:defRPr sz="4080">
                <a:solidFill>
                  <a:srgbClr val="1A90C6"/>
                </a:solidFill>
                <a:latin typeface="Akzidenz Grotesk BE MdCn" pitchFamily="50" charset="0"/>
              </a:defRPr>
            </a:lvl1pPr>
            <a:lvl2pPr marL="0" indent="0">
              <a:lnSpc>
                <a:spcPts val="4080"/>
              </a:lnSpc>
              <a:spcBef>
                <a:spcPts val="0"/>
              </a:spcBef>
              <a:buFontTx/>
              <a:buNone/>
              <a:defRPr sz="4080">
                <a:solidFill>
                  <a:srgbClr val="1A90C6"/>
                </a:solidFill>
                <a:latin typeface="Akzidenz Grotesk BE MdCn" pitchFamily="50" charset="0"/>
              </a:defRPr>
            </a:lvl2pPr>
            <a:lvl3pPr marL="0" indent="0">
              <a:lnSpc>
                <a:spcPts val="4080"/>
              </a:lnSpc>
              <a:spcBef>
                <a:spcPts val="0"/>
              </a:spcBef>
              <a:buFontTx/>
              <a:buNone/>
              <a:defRPr sz="4080">
                <a:solidFill>
                  <a:srgbClr val="1A90C6"/>
                </a:solidFill>
                <a:latin typeface="Akzidenz Grotesk BE MdCn" pitchFamily="50" charset="0"/>
              </a:defRPr>
            </a:lvl3pPr>
            <a:lvl4pPr marL="0" indent="0">
              <a:lnSpc>
                <a:spcPts val="4080"/>
              </a:lnSpc>
              <a:spcBef>
                <a:spcPts val="0"/>
              </a:spcBef>
              <a:buFontTx/>
              <a:buNone/>
              <a:defRPr sz="4080">
                <a:solidFill>
                  <a:srgbClr val="1A90C6"/>
                </a:solidFill>
                <a:latin typeface="Akzidenz Grotesk BE MdCn" pitchFamily="50" charset="0"/>
              </a:defRPr>
            </a:lvl4pPr>
            <a:lvl5pPr marL="0" indent="0">
              <a:lnSpc>
                <a:spcPts val="4080"/>
              </a:lnSpc>
              <a:spcBef>
                <a:spcPts val="0"/>
              </a:spcBef>
              <a:buFontTx/>
              <a:buNone/>
              <a:defRPr sz="4080">
                <a:solidFill>
                  <a:srgbClr val="1A90C6"/>
                </a:solidFill>
                <a:latin typeface="Akzidenz Grotesk BE MdCn" pitchFamily="50" charset="0"/>
              </a:defRPr>
            </a:lvl5pPr>
          </a:lstStyle>
          <a:p>
            <a:pPr lvl="0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xmlns="" val="31065939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_Nummerier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>
          <a:xfrm>
            <a:off x="5168014" y="6205774"/>
            <a:ext cx="3320008" cy="167738"/>
          </a:xfrm>
          <a:prstGeom prst="rect">
            <a:avLst/>
          </a:prstGeom>
        </p:spPr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75AC91-C128-4D59-887E-58ECC97B0EEE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5" name="Textplatzhalter 2"/>
          <p:cNvSpPr>
            <a:spLocks noGrp="1"/>
          </p:cNvSpPr>
          <p:nvPr>
            <p:ph type="body" sz="quarter" idx="13"/>
          </p:nvPr>
        </p:nvSpPr>
        <p:spPr>
          <a:xfrm>
            <a:off x="651600" y="1890000"/>
            <a:ext cx="7822800" cy="369924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spcBef>
                <a:spcPts val="0"/>
              </a:spcBef>
              <a:spcAft>
                <a:spcPts val="900"/>
              </a:spcAft>
              <a:buFontTx/>
              <a:buNone/>
              <a:defRPr sz="2720" baseline="0">
                <a:latin typeface="Akzidenz Grotesk BE Cn" pitchFamily="50" charset="0"/>
              </a:defRPr>
            </a:lvl1pPr>
            <a:lvl2pPr marL="0" indent="-360000">
              <a:spcBef>
                <a:spcPts val="0"/>
              </a:spcBef>
              <a:buClr>
                <a:srgbClr val="1A90C6"/>
              </a:buClr>
              <a:buFont typeface="+mj-lt"/>
              <a:buAutoNum type="arabicPeriod"/>
              <a:defRPr sz="2720">
                <a:latin typeface="Akzidenz Grotesk BE Cn" pitchFamily="50" charset="0"/>
              </a:defRPr>
            </a:lvl2pPr>
            <a:lvl3pPr marL="0" indent="0">
              <a:spcBef>
                <a:spcPts val="900"/>
              </a:spcBef>
              <a:buFontTx/>
              <a:buNone/>
              <a:defRPr sz="1360">
                <a:latin typeface="Akzidenz Grotesk BE Cn" pitchFamily="50" charset="0"/>
              </a:defRPr>
            </a:lvl3pPr>
            <a:lvl4pPr marL="0" indent="0">
              <a:buFontTx/>
              <a:buNone/>
              <a:defRPr sz="2720">
                <a:latin typeface="Akzidenz Grotesk BE Cn" pitchFamily="50" charset="0"/>
              </a:defRPr>
            </a:lvl4pPr>
            <a:lvl5pPr marL="0" indent="0">
              <a:buFontTx/>
              <a:buNone/>
              <a:defRPr sz="2720">
                <a:latin typeface="Akzidenz Grotesk BE Cn" pitchFamily="50" charset="0"/>
              </a:defRPr>
            </a:lvl5pPr>
          </a:lstStyle>
          <a:p>
            <a:pPr lvl="1"/>
            <a:endParaRPr lang="de-DE" dirty="0" smtClean="0"/>
          </a:p>
        </p:txBody>
      </p:sp>
      <p:sp>
        <p:nvSpPr>
          <p:cNvPr id="6" name="Textplatzhalter 25"/>
          <p:cNvSpPr>
            <a:spLocks noGrp="1"/>
          </p:cNvSpPr>
          <p:nvPr>
            <p:ph type="body" sz="quarter" idx="15"/>
          </p:nvPr>
        </p:nvSpPr>
        <p:spPr>
          <a:xfrm>
            <a:off x="666000" y="70025"/>
            <a:ext cx="7789603" cy="1414759"/>
          </a:xfrm>
          <a:prstGeom prst="rect">
            <a:avLst/>
          </a:prstGeom>
        </p:spPr>
        <p:txBody>
          <a:bodyPr lIns="0" tIns="0" rIns="0" bIns="0" anchor="b"/>
          <a:lstStyle>
            <a:lvl1pPr marL="0" indent="0">
              <a:lnSpc>
                <a:spcPts val="4080"/>
              </a:lnSpc>
              <a:spcBef>
                <a:spcPts val="0"/>
              </a:spcBef>
              <a:buFontTx/>
              <a:buNone/>
              <a:defRPr sz="4080">
                <a:solidFill>
                  <a:srgbClr val="1A90C6"/>
                </a:solidFill>
                <a:latin typeface="Akzidenz Grotesk BE MdCn" pitchFamily="50" charset="0"/>
              </a:defRPr>
            </a:lvl1pPr>
            <a:lvl2pPr marL="0" indent="0">
              <a:lnSpc>
                <a:spcPts val="4080"/>
              </a:lnSpc>
              <a:spcBef>
                <a:spcPts val="0"/>
              </a:spcBef>
              <a:buFontTx/>
              <a:buNone/>
              <a:defRPr sz="4080">
                <a:solidFill>
                  <a:srgbClr val="1A90C6"/>
                </a:solidFill>
                <a:latin typeface="Akzidenz Grotesk BE MdCn" pitchFamily="50" charset="0"/>
              </a:defRPr>
            </a:lvl2pPr>
            <a:lvl3pPr marL="0" indent="0">
              <a:lnSpc>
                <a:spcPts val="4080"/>
              </a:lnSpc>
              <a:spcBef>
                <a:spcPts val="0"/>
              </a:spcBef>
              <a:buFontTx/>
              <a:buNone/>
              <a:defRPr sz="4080">
                <a:solidFill>
                  <a:srgbClr val="1A90C6"/>
                </a:solidFill>
                <a:latin typeface="Akzidenz Grotesk BE MdCn" pitchFamily="50" charset="0"/>
              </a:defRPr>
            </a:lvl3pPr>
            <a:lvl4pPr marL="0" indent="0">
              <a:lnSpc>
                <a:spcPts val="4080"/>
              </a:lnSpc>
              <a:spcBef>
                <a:spcPts val="0"/>
              </a:spcBef>
              <a:buFontTx/>
              <a:buNone/>
              <a:defRPr sz="4080">
                <a:solidFill>
                  <a:srgbClr val="1A90C6"/>
                </a:solidFill>
                <a:latin typeface="Akzidenz Grotesk BE MdCn" pitchFamily="50" charset="0"/>
              </a:defRPr>
            </a:lvl4pPr>
            <a:lvl5pPr marL="0" indent="0">
              <a:lnSpc>
                <a:spcPts val="4080"/>
              </a:lnSpc>
              <a:spcBef>
                <a:spcPts val="0"/>
              </a:spcBef>
              <a:buFontTx/>
              <a:buNone/>
              <a:defRPr sz="4080">
                <a:solidFill>
                  <a:srgbClr val="1A90C6"/>
                </a:solidFill>
                <a:latin typeface="Akzidenz Grotesk BE MdCn" pitchFamily="50" charset="0"/>
              </a:defRPr>
            </a:lvl5pPr>
          </a:lstStyle>
          <a:p>
            <a:pPr lvl="0"/>
            <a:endParaRPr lang="de-DE" dirty="0"/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6"/>
          </p:nvPr>
        </p:nvSpPr>
        <p:spPr>
          <a:xfrm>
            <a:off x="651599" y="5589240"/>
            <a:ext cx="7822800" cy="304495"/>
          </a:xfrm>
          <a:prstGeom prst="rect">
            <a:avLst/>
          </a:prstGeom>
        </p:spPr>
        <p:txBody>
          <a:bodyPr lIns="0" tIns="0" rIns="0" bIns="0" anchor="b" anchorCtr="0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360">
                <a:latin typeface="Akzidenz Grotesk BE Cn" pitchFamily="50" charset="0"/>
              </a:defRPr>
            </a:lvl1pPr>
            <a:lvl2pPr marL="457200" indent="0">
              <a:buFont typeface="Arial" pitchFamily="34" charset="0"/>
              <a:buNone/>
              <a:defRPr/>
            </a:lvl2pPr>
            <a:lvl3pPr marL="914400" indent="0">
              <a:buFont typeface="Arial" pitchFamily="34" charset="0"/>
              <a:buNone/>
              <a:defRPr/>
            </a:lvl3pPr>
            <a:lvl4pPr marL="1371600" indent="0">
              <a:buFont typeface="Arial" pitchFamily="34" charset="0"/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xmlns="" val="4135911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_Bild_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>
          <a:xfrm>
            <a:off x="5168014" y="6205774"/>
            <a:ext cx="3320008" cy="167738"/>
          </a:xfrm>
          <a:prstGeom prst="rect">
            <a:avLst/>
          </a:prstGeom>
        </p:spPr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75AC91-C128-4D59-887E-58ECC97B0EEE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5" name="Textplatzhalter 16"/>
          <p:cNvSpPr>
            <a:spLocks noGrp="1"/>
          </p:cNvSpPr>
          <p:nvPr>
            <p:ph type="body" sz="quarter" idx="13"/>
          </p:nvPr>
        </p:nvSpPr>
        <p:spPr>
          <a:xfrm>
            <a:off x="3589288" y="1883508"/>
            <a:ext cx="4943152" cy="4209788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spcBef>
                <a:spcPts val="0"/>
              </a:spcBef>
              <a:spcAft>
                <a:spcPts val="900"/>
              </a:spcAft>
              <a:buClr>
                <a:srgbClr val="1A90C6"/>
              </a:buClr>
              <a:buFontTx/>
              <a:buNone/>
              <a:defRPr sz="2720" b="0">
                <a:latin typeface="Akzidenz Grotesk BE Cn" pitchFamily="50" charset="0"/>
              </a:defRPr>
            </a:lvl1pPr>
            <a:lvl2pPr marL="0" indent="-259200">
              <a:spcBef>
                <a:spcPts val="0"/>
              </a:spcBef>
              <a:buClr>
                <a:srgbClr val="1A90C6"/>
              </a:buClr>
              <a:buFont typeface="Wingdings" pitchFamily="2" charset="2"/>
              <a:buChar char="§"/>
              <a:defRPr sz="2720">
                <a:latin typeface="Akzidenz Grotesk BE Cn" pitchFamily="50" charset="0"/>
              </a:defRPr>
            </a:lvl2pPr>
            <a:lvl3pPr marL="1371600" indent="-457200">
              <a:buFont typeface="Arial" pitchFamily="34" charset="0"/>
              <a:buChar char="•"/>
              <a:defRPr sz="2720">
                <a:latin typeface="Akzidenz Grotesk BE Cn" pitchFamily="50" charset="0"/>
              </a:defRPr>
            </a:lvl3pPr>
            <a:lvl4pPr marL="0" indent="0">
              <a:spcBef>
                <a:spcPts val="900"/>
              </a:spcBef>
              <a:buFontTx/>
              <a:buNone/>
              <a:defRPr sz="2720">
                <a:latin typeface="Akzidenz Grotesk BE Cn" pitchFamily="50" charset="0"/>
              </a:defRPr>
            </a:lvl4pPr>
            <a:lvl5pPr marL="1828800" indent="0">
              <a:buFontTx/>
              <a:buNone/>
              <a:defRPr sz="2540">
                <a:latin typeface="Akzidenz Grotesk BE Cn" pitchFamily="50" charset="0"/>
              </a:defRPr>
            </a:lvl5pPr>
          </a:lstStyle>
          <a:p>
            <a:pPr lvl="1"/>
            <a:endParaRPr lang="de-DE" dirty="0" smtClean="0"/>
          </a:p>
        </p:txBody>
      </p:sp>
      <p:sp>
        <p:nvSpPr>
          <p:cNvPr id="6" name="Bildplatzhalter 2"/>
          <p:cNvSpPr>
            <a:spLocks noGrp="1"/>
          </p:cNvSpPr>
          <p:nvPr>
            <p:ph type="pic" sz="quarter" idx="14"/>
          </p:nvPr>
        </p:nvSpPr>
        <p:spPr>
          <a:xfrm>
            <a:off x="651600" y="1954800"/>
            <a:ext cx="2610000" cy="2948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latin typeface="Akzidenz Grotesk BE Cn" pitchFamily="50" charset="0"/>
              </a:defRPr>
            </a:lvl1pPr>
          </a:lstStyle>
          <a:p>
            <a:endParaRPr lang="de-DE" dirty="0"/>
          </a:p>
        </p:txBody>
      </p:sp>
      <p:sp>
        <p:nvSpPr>
          <p:cNvPr id="7" name="Textplatzhalter 25"/>
          <p:cNvSpPr>
            <a:spLocks noGrp="1"/>
          </p:cNvSpPr>
          <p:nvPr>
            <p:ph type="body" sz="quarter" idx="15"/>
          </p:nvPr>
        </p:nvSpPr>
        <p:spPr>
          <a:xfrm>
            <a:off x="666000" y="70025"/>
            <a:ext cx="7789603" cy="1414759"/>
          </a:xfrm>
          <a:prstGeom prst="rect">
            <a:avLst/>
          </a:prstGeom>
        </p:spPr>
        <p:txBody>
          <a:bodyPr lIns="0" tIns="0" rIns="0" bIns="0" anchor="b"/>
          <a:lstStyle>
            <a:lvl1pPr marL="0" indent="0">
              <a:lnSpc>
                <a:spcPts val="4080"/>
              </a:lnSpc>
              <a:spcBef>
                <a:spcPts val="0"/>
              </a:spcBef>
              <a:buFontTx/>
              <a:buNone/>
              <a:defRPr sz="4080">
                <a:solidFill>
                  <a:srgbClr val="1A90C6"/>
                </a:solidFill>
                <a:latin typeface="Akzidenz Grotesk BE MdCn" pitchFamily="50" charset="0"/>
              </a:defRPr>
            </a:lvl1pPr>
            <a:lvl2pPr marL="0" indent="0">
              <a:lnSpc>
                <a:spcPts val="4080"/>
              </a:lnSpc>
              <a:spcBef>
                <a:spcPts val="0"/>
              </a:spcBef>
              <a:buFontTx/>
              <a:buNone/>
              <a:defRPr sz="4080">
                <a:solidFill>
                  <a:srgbClr val="1A90C6"/>
                </a:solidFill>
                <a:latin typeface="Akzidenz Grotesk BE MdCn" pitchFamily="50" charset="0"/>
              </a:defRPr>
            </a:lvl2pPr>
            <a:lvl3pPr marL="0" indent="0">
              <a:lnSpc>
                <a:spcPts val="4080"/>
              </a:lnSpc>
              <a:spcBef>
                <a:spcPts val="0"/>
              </a:spcBef>
              <a:buFontTx/>
              <a:buNone/>
              <a:defRPr sz="4080">
                <a:solidFill>
                  <a:srgbClr val="1A90C6"/>
                </a:solidFill>
                <a:latin typeface="Akzidenz Grotesk BE MdCn" pitchFamily="50" charset="0"/>
              </a:defRPr>
            </a:lvl3pPr>
            <a:lvl4pPr marL="0" indent="0">
              <a:lnSpc>
                <a:spcPts val="4080"/>
              </a:lnSpc>
              <a:spcBef>
                <a:spcPts val="0"/>
              </a:spcBef>
              <a:buFontTx/>
              <a:buNone/>
              <a:defRPr sz="4080">
                <a:solidFill>
                  <a:srgbClr val="1A90C6"/>
                </a:solidFill>
                <a:latin typeface="Akzidenz Grotesk BE MdCn" pitchFamily="50" charset="0"/>
              </a:defRPr>
            </a:lvl4pPr>
            <a:lvl5pPr marL="0" indent="0">
              <a:lnSpc>
                <a:spcPts val="4080"/>
              </a:lnSpc>
              <a:spcBef>
                <a:spcPts val="0"/>
              </a:spcBef>
              <a:buFontTx/>
              <a:buNone/>
              <a:defRPr sz="4080">
                <a:solidFill>
                  <a:srgbClr val="1A90C6"/>
                </a:solidFill>
                <a:latin typeface="Akzidenz Grotesk BE MdCn" pitchFamily="50" charset="0"/>
              </a:defRPr>
            </a:lvl5pPr>
          </a:lstStyle>
          <a:p>
            <a:pPr lvl="0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xmlns="" val="33065956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hluss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feld 6"/>
          <p:cNvSpPr txBox="1"/>
          <p:nvPr userDrawn="1"/>
        </p:nvSpPr>
        <p:spPr>
          <a:xfrm>
            <a:off x="556486" y="751965"/>
            <a:ext cx="7776864" cy="10002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5900" dirty="0" smtClean="0">
                <a:latin typeface="Akzidenz Grotesk BE MdCn" pitchFamily="50" charset="0"/>
              </a:rPr>
              <a:t>Vielen Dank für die Aufmerksamkeit!</a:t>
            </a:r>
            <a:endParaRPr lang="de-DE" sz="5900" dirty="0">
              <a:latin typeface="Akzidenz Grotesk BE MdCn" pitchFamily="50" charset="0"/>
            </a:endParaRPr>
          </a:p>
        </p:txBody>
      </p:sp>
      <p:sp>
        <p:nvSpPr>
          <p:cNvPr id="8" name="Textfeld 7"/>
          <p:cNvSpPr txBox="1"/>
          <p:nvPr userDrawn="1"/>
        </p:nvSpPr>
        <p:spPr>
          <a:xfrm>
            <a:off x="662362" y="1971976"/>
            <a:ext cx="6264696" cy="346248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5400"/>
              </a:lnSpc>
            </a:pPr>
            <a:r>
              <a:rPr lang="it-IT" sz="4650" b="0" i="1" dirty="0" smtClean="0">
                <a:solidFill>
                  <a:schemeClr val="bg1"/>
                </a:solidFill>
                <a:latin typeface="Akzidenz Grotesk BE Cn" pitchFamily="50" charset="0"/>
              </a:rPr>
              <a:t>Merci pour votre attention!</a:t>
            </a:r>
          </a:p>
          <a:p>
            <a:pPr>
              <a:lnSpc>
                <a:spcPts val="5400"/>
              </a:lnSpc>
            </a:pPr>
            <a:r>
              <a:rPr lang="it-IT" sz="4650" b="0" i="1" dirty="0" smtClean="0">
                <a:solidFill>
                  <a:schemeClr val="bg1"/>
                </a:solidFill>
                <a:latin typeface="Akzidenz Grotesk BE Cn" pitchFamily="50" charset="0"/>
              </a:rPr>
              <a:t>Grazie per l’attenzione!</a:t>
            </a:r>
          </a:p>
          <a:p>
            <a:pPr>
              <a:lnSpc>
                <a:spcPts val="5400"/>
              </a:lnSpc>
            </a:pPr>
            <a:r>
              <a:rPr lang="it-IT" sz="4650" b="0" i="1" dirty="0" smtClean="0">
                <a:solidFill>
                  <a:schemeClr val="bg1"/>
                </a:solidFill>
                <a:latin typeface="Akzidenz Grotesk BE Cn" pitchFamily="50" charset="0"/>
              </a:rPr>
              <a:t>Engraziel fetg!</a:t>
            </a:r>
            <a:endParaRPr lang="it-IT" sz="4650" b="0" i="1" dirty="0">
              <a:solidFill>
                <a:schemeClr val="bg1"/>
              </a:solidFill>
              <a:latin typeface="Akzidenz Grotesk BE Cn" pitchFamily="50" charset="0"/>
            </a:endParaRPr>
          </a:p>
        </p:txBody>
      </p:sp>
      <p:sp>
        <p:nvSpPr>
          <p:cNvPr id="9" name="Textfeld 8"/>
          <p:cNvSpPr txBox="1"/>
          <p:nvPr userDrawn="1"/>
        </p:nvSpPr>
        <p:spPr>
          <a:xfrm>
            <a:off x="649623" y="5335076"/>
            <a:ext cx="1800200" cy="35907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360"/>
              </a:lnSpc>
            </a:pPr>
            <a:r>
              <a:rPr lang="fr-FR" sz="950" dirty="0" smtClean="0">
                <a:latin typeface="Akzidenz Grotesk BE Regular" pitchFamily="50" charset="0"/>
              </a:rPr>
              <a:t>Haus der Kantone</a:t>
            </a:r>
          </a:p>
          <a:p>
            <a:pPr>
              <a:lnSpc>
                <a:spcPts val="1360"/>
              </a:lnSpc>
            </a:pPr>
            <a:r>
              <a:rPr lang="fr-FR" sz="950" dirty="0" smtClean="0">
                <a:solidFill>
                  <a:schemeClr val="bg1"/>
                </a:solidFill>
                <a:latin typeface="Akzidenz Grotesk BE Regular" pitchFamily="50" charset="0"/>
              </a:rPr>
              <a:t>Maison des cantons</a:t>
            </a:r>
            <a:endParaRPr lang="de-DE" sz="950" dirty="0">
              <a:solidFill>
                <a:schemeClr val="bg1"/>
              </a:solidFill>
              <a:latin typeface="Akzidenz Grotesk BE Regular" pitchFamily="50" charset="0"/>
            </a:endParaRPr>
          </a:p>
        </p:txBody>
      </p:sp>
      <p:sp>
        <p:nvSpPr>
          <p:cNvPr id="10" name="Textfeld 9"/>
          <p:cNvSpPr txBox="1"/>
          <p:nvPr userDrawn="1"/>
        </p:nvSpPr>
        <p:spPr>
          <a:xfrm>
            <a:off x="2115261" y="5335200"/>
            <a:ext cx="3008396" cy="71814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360"/>
              </a:lnSpc>
            </a:pPr>
            <a:r>
              <a:rPr lang="de-DE" sz="950" dirty="0" smtClean="0">
                <a:latin typeface="Akzidenz Grotesk BE Regular" pitchFamily="50" charset="0"/>
              </a:rPr>
              <a:t>Speichergasse 6 | Postfach 444 | CH-3000 Bern 7</a:t>
            </a:r>
          </a:p>
          <a:p>
            <a:pPr>
              <a:lnSpc>
                <a:spcPts val="1360"/>
              </a:lnSpc>
            </a:pPr>
            <a:r>
              <a:rPr lang="de-DE" sz="950" dirty="0" smtClean="0">
                <a:solidFill>
                  <a:schemeClr val="bg1"/>
                </a:solidFill>
                <a:latin typeface="Akzidenz Grotesk BE Regular" pitchFamily="50" charset="0"/>
              </a:rPr>
              <a:t>Speichergasse 6 | Case postale 444 | CH-3000 Berne </a:t>
            </a:r>
            <a:endParaRPr lang="de-DE" sz="950" dirty="0">
              <a:solidFill>
                <a:schemeClr val="bg1"/>
              </a:solidFill>
              <a:latin typeface="Akzidenz Grotesk BE Regular" pitchFamily="50" charset="0"/>
            </a:endParaRPr>
          </a:p>
        </p:txBody>
      </p:sp>
      <p:sp>
        <p:nvSpPr>
          <p:cNvPr id="11" name="Textfeld 10"/>
          <p:cNvSpPr txBox="1"/>
          <p:nvPr userDrawn="1"/>
        </p:nvSpPr>
        <p:spPr>
          <a:xfrm>
            <a:off x="5372555" y="5336043"/>
            <a:ext cx="1440160" cy="35907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360"/>
              </a:lnSpc>
            </a:pPr>
            <a:r>
              <a:rPr lang="de-DE" sz="950" dirty="0" smtClean="0">
                <a:latin typeface="Akzidenz Grotesk BE Regular" pitchFamily="50" charset="0"/>
              </a:rPr>
              <a:t>mail@kdk.ch | www.kdk.ch</a:t>
            </a:r>
          </a:p>
          <a:p>
            <a:pPr>
              <a:lnSpc>
                <a:spcPts val="1360"/>
              </a:lnSpc>
            </a:pPr>
            <a:r>
              <a:rPr lang="de-DE" sz="950" dirty="0" smtClean="0">
                <a:solidFill>
                  <a:schemeClr val="bg1"/>
                </a:solidFill>
                <a:latin typeface="Akzidenz Grotesk BE Regular" pitchFamily="50" charset="0"/>
              </a:rPr>
              <a:t>mail@cdc.ch | www.cdc.ch</a:t>
            </a:r>
            <a:endParaRPr lang="de-DE" sz="950" dirty="0">
              <a:solidFill>
                <a:schemeClr val="bg1"/>
              </a:solidFill>
              <a:latin typeface="Akzidenz Grotesk BE Regular" pitchFamily="50" charset="0"/>
            </a:endParaRPr>
          </a:p>
        </p:txBody>
      </p:sp>
      <p:sp>
        <p:nvSpPr>
          <p:cNvPr id="12" name="Textfeld 11"/>
          <p:cNvSpPr txBox="1"/>
          <p:nvPr userDrawn="1"/>
        </p:nvSpPr>
        <p:spPr>
          <a:xfrm>
            <a:off x="7183358" y="5335200"/>
            <a:ext cx="1476164" cy="35907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360"/>
              </a:lnSpc>
              <a:tabLst>
                <a:tab pos="100800" algn="l"/>
              </a:tabLst>
            </a:pPr>
            <a:r>
              <a:rPr lang="de-DE" sz="950" dirty="0" smtClean="0">
                <a:latin typeface="Akzidenz Grotesk BE Regular" pitchFamily="50" charset="0"/>
              </a:rPr>
              <a:t>t	+ 41 (0) 31 320 30 00</a:t>
            </a:r>
          </a:p>
          <a:p>
            <a:pPr>
              <a:lnSpc>
                <a:spcPts val="1360"/>
              </a:lnSpc>
              <a:tabLst>
                <a:tab pos="100800" algn="l"/>
              </a:tabLst>
            </a:pPr>
            <a:r>
              <a:rPr lang="de-DE" sz="950" dirty="0" smtClean="0">
                <a:solidFill>
                  <a:schemeClr val="bg1"/>
                </a:solidFill>
                <a:latin typeface="Akzidenz Grotesk BE Regular" pitchFamily="50" charset="0"/>
              </a:rPr>
              <a:t>f 	+ 41 (0) 31 320 30 20</a:t>
            </a:r>
            <a:endParaRPr lang="de-DE" sz="950" dirty="0">
              <a:solidFill>
                <a:schemeClr val="bg1"/>
              </a:solidFill>
              <a:latin typeface="Akzidenz Grotesk BE Regular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617366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sübersic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rafi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87200" y="866529"/>
            <a:ext cx="6876000" cy="4400475"/>
          </a:xfrm>
          <a:prstGeom prst="rect">
            <a:avLst/>
          </a:prstGeom>
          <a:effectLst/>
        </p:spPr>
      </p:pic>
      <p:cxnSp>
        <p:nvCxnSpPr>
          <p:cNvPr id="12" name="Gerade Verbindung 11"/>
          <p:cNvCxnSpPr/>
          <p:nvPr userDrawn="1"/>
        </p:nvCxnSpPr>
        <p:spPr>
          <a:xfrm>
            <a:off x="669600" y="2484000"/>
            <a:ext cx="324000" cy="0"/>
          </a:xfrm>
          <a:prstGeom prst="line">
            <a:avLst/>
          </a:prstGeom>
          <a:ln w="3429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Gerade Verbindung 13"/>
          <p:cNvCxnSpPr/>
          <p:nvPr userDrawn="1"/>
        </p:nvCxnSpPr>
        <p:spPr>
          <a:xfrm>
            <a:off x="669600" y="3384526"/>
            <a:ext cx="324000" cy="0"/>
          </a:xfrm>
          <a:prstGeom prst="line">
            <a:avLst/>
          </a:prstGeom>
          <a:ln w="3429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Gerade Verbindung 15"/>
          <p:cNvCxnSpPr/>
          <p:nvPr userDrawn="1"/>
        </p:nvCxnSpPr>
        <p:spPr>
          <a:xfrm>
            <a:off x="651600" y="4303796"/>
            <a:ext cx="324000" cy="0"/>
          </a:xfrm>
          <a:prstGeom prst="line">
            <a:avLst/>
          </a:prstGeom>
          <a:ln w="3429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itel 1"/>
          <p:cNvSpPr txBox="1">
            <a:spLocks/>
          </p:cNvSpPr>
          <p:nvPr userDrawn="1"/>
        </p:nvSpPr>
        <p:spPr>
          <a:xfrm>
            <a:off x="666000" y="810000"/>
            <a:ext cx="7952848" cy="1610888"/>
          </a:xfrm>
          <a:prstGeom prst="rect">
            <a:avLst/>
          </a:prstGeom>
        </p:spPr>
        <p:txBody>
          <a:bodyPr lIns="0" tIns="0" rIns="0" bIns="0" anchor="t" anchorCtr="0"/>
          <a:lstStyle>
            <a:lvl1pPr algn="ctr" defTabSz="914400" rtl="0" eaLnBrk="1" latinLnBrk="0" hangingPunct="1">
              <a:lnSpc>
                <a:spcPts val="7000"/>
              </a:lnSpc>
              <a:spcBef>
                <a:spcPct val="0"/>
              </a:spcBef>
              <a:buNone/>
              <a:defRPr sz="5900" b="0" kern="1200" baseline="0">
                <a:solidFill>
                  <a:schemeClr val="tx1"/>
                </a:solidFill>
                <a:latin typeface="Akzidenz Grotesk BE MdCn" pitchFamily="50" charset="0"/>
                <a:ea typeface="+mj-ea"/>
                <a:cs typeface="+mj-cs"/>
              </a:defRPr>
            </a:lvl1pPr>
          </a:lstStyle>
          <a:p>
            <a:pPr algn="l"/>
            <a:r>
              <a:rPr lang="de-DE" dirty="0" smtClean="0"/>
              <a:t>Inhaltsübersicht</a:t>
            </a:r>
            <a:endParaRPr lang="de-DE" dirty="0"/>
          </a:p>
        </p:txBody>
      </p:sp>
      <p:sp>
        <p:nvSpPr>
          <p:cNvPr id="23" name="Textplatzhalter 17"/>
          <p:cNvSpPr>
            <a:spLocks noGrp="1"/>
          </p:cNvSpPr>
          <p:nvPr>
            <p:ph type="body" sz="quarter" idx="10" hasCustomPrompt="1"/>
          </p:nvPr>
        </p:nvSpPr>
        <p:spPr>
          <a:xfrm>
            <a:off x="651600" y="2608394"/>
            <a:ext cx="7967248" cy="67659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3000"/>
              </a:lnSpc>
              <a:buFontTx/>
              <a:buNone/>
              <a:tabLst>
                <a:tab pos="424800" algn="l"/>
              </a:tabLst>
              <a:defRPr lang="de-DE" sz="3000" kern="1200" dirty="0" smtClean="0">
                <a:solidFill>
                  <a:schemeClr val="bg1"/>
                </a:solidFill>
                <a:latin typeface="Akzidenz Grotesk BE Cn" pitchFamily="50" charset="0"/>
                <a:ea typeface="+mn-ea"/>
                <a:cs typeface="+mn-cs"/>
              </a:defRPr>
            </a:lvl1pPr>
            <a:lvl2pPr marL="0" indent="0">
              <a:spcBef>
                <a:spcPts val="0"/>
              </a:spcBef>
              <a:buFontTx/>
              <a:buNone/>
              <a:defRPr sz="3000">
                <a:solidFill>
                  <a:schemeClr val="bg1"/>
                </a:solidFill>
                <a:latin typeface="Akzidenz Grotesk BE Cn" pitchFamily="50" charset="0"/>
              </a:defRPr>
            </a:lvl2pPr>
            <a:lvl3pPr marL="0" indent="0">
              <a:spcBef>
                <a:spcPts val="0"/>
              </a:spcBef>
              <a:buFontTx/>
              <a:buNone/>
              <a:defRPr sz="3000">
                <a:solidFill>
                  <a:schemeClr val="bg1"/>
                </a:solidFill>
                <a:latin typeface="Akzidenz Grotesk BE Cn" pitchFamily="50" charset="0"/>
              </a:defRPr>
            </a:lvl3pPr>
            <a:lvl4pPr marL="0" indent="0">
              <a:spcBef>
                <a:spcPts val="0"/>
              </a:spcBef>
              <a:buFontTx/>
              <a:buNone/>
              <a:defRPr sz="3000">
                <a:solidFill>
                  <a:schemeClr val="bg1"/>
                </a:solidFill>
                <a:latin typeface="Akzidenz Grotesk BE Cn" pitchFamily="50" charset="0"/>
              </a:defRPr>
            </a:lvl4pPr>
            <a:lvl5pPr marL="0" indent="0">
              <a:spcBef>
                <a:spcPts val="0"/>
              </a:spcBef>
              <a:buFontTx/>
              <a:buNone/>
              <a:defRPr sz="3000">
                <a:solidFill>
                  <a:schemeClr val="bg1"/>
                </a:solidFill>
                <a:latin typeface="Akzidenz Grotesk BE Cn" pitchFamily="50" charset="0"/>
              </a:defRPr>
            </a:lvl5pPr>
          </a:lstStyle>
          <a:p>
            <a:pPr lvl="0"/>
            <a:r>
              <a:rPr lang="de-DE" dirty="0" smtClean="0"/>
              <a:t>01	Föderalismus in der Schweiz</a:t>
            </a:r>
            <a:endParaRPr lang="de-DE" dirty="0"/>
          </a:p>
        </p:txBody>
      </p:sp>
      <p:sp>
        <p:nvSpPr>
          <p:cNvPr id="24" name="Textplatzhalter 17"/>
          <p:cNvSpPr>
            <a:spLocks noGrp="1"/>
          </p:cNvSpPr>
          <p:nvPr>
            <p:ph type="body" sz="quarter" idx="16" hasCustomPrompt="1"/>
          </p:nvPr>
        </p:nvSpPr>
        <p:spPr>
          <a:xfrm>
            <a:off x="651600" y="3534876"/>
            <a:ext cx="7967248" cy="676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3000"/>
              </a:lnSpc>
              <a:buFontTx/>
              <a:buNone/>
              <a:tabLst>
                <a:tab pos="424800" algn="l"/>
              </a:tabLst>
              <a:defRPr lang="de-DE" sz="3000" kern="1200" dirty="0" smtClean="0">
                <a:solidFill>
                  <a:schemeClr val="bg1"/>
                </a:solidFill>
                <a:latin typeface="Akzidenz Grotesk BE Cn" pitchFamily="50" charset="0"/>
                <a:ea typeface="+mn-ea"/>
                <a:cs typeface="+mn-cs"/>
              </a:defRPr>
            </a:lvl1pPr>
            <a:lvl2pPr marL="0" indent="0">
              <a:spcBef>
                <a:spcPts val="0"/>
              </a:spcBef>
              <a:buFontTx/>
              <a:buNone/>
              <a:defRPr sz="3000">
                <a:solidFill>
                  <a:schemeClr val="bg1"/>
                </a:solidFill>
                <a:latin typeface="Akzidenz Grotesk BE Cn" pitchFamily="50" charset="0"/>
              </a:defRPr>
            </a:lvl2pPr>
            <a:lvl3pPr marL="0" indent="0">
              <a:spcBef>
                <a:spcPts val="0"/>
              </a:spcBef>
              <a:buFontTx/>
              <a:buNone/>
              <a:defRPr sz="3000">
                <a:solidFill>
                  <a:schemeClr val="bg1"/>
                </a:solidFill>
                <a:latin typeface="Akzidenz Grotesk BE Cn" pitchFamily="50" charset="0"/>
              </a:defRPr>
            </a:lvl3pPr>
            <a:lvl4pPr marL="0" indent="0">
              <a:spcBef>
                <a:spcPts val="0"/>
              </a:spcBef>
              <a:buFontTx/>
              <a:buNone/>
              <a:defRPr sz="3000">
                <a:solidFill>
                  <a:schemeClr val="bg1"/>
                </a:solidFill>
                <a:latin typeface="Akzidenz Grotesk BE Cn" pitchFamily="50" charset="0"/>
              </a:defRPr>
            </a:lvl4pPr>
            <a:lvl5pPr marL="0" indent="0">
              <a:spcBef>
                <a:spcPts val="0"/>
              </a:spcBef>
              <a:buFontTx/>
              <a:buNone/>
              <a:defRPr sz="3000">
                <a:solidFill>
                  <a:schemeClr val="bg1"/>
                </a:solidFill>
                <a:latin typeface="Akzidenz Grotesk BE Cn" pitchFamily="50" charset="0"/>
              </a:defRPr>
            </a:lvl5pPr>
          </a:lstStyle>
          <a:p>
            <a:pPr lvl="0"/>
            <a:r>
              <a:rPr lang="de-DE" dirty="0" smtClean="0"/>
              <a:t>02	Die Konferenz der Kantonsregierungen</a:t>
            </a:r>
            <a:endParaRPr lang="de-DE" dirty="0"/>
          </a:p>
        </p:txBody>
      </p:sp>
      <p:sp>
        <p:nvSpPr>
          <p:cNvPr id="25" name="Textplatzhalter 17"/>
          <p:cNvSpPr>
            <a:spLocks noGrp="1"/>
          </p:cNvSpPr>
          <p:nvPr>
            <p:ph type="body" sz="quarter" idx="17" hasCustomPrompt="1"/>
          </p:nvPr>
        </p:nvSpPr>
        <p:spPr>
          <a:xfrm>
            <a:off x="651600" y="4437112"/>
            <a:ext cx="7967248" cy="676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3000"/>
              </a:lnSpc>
              <a:buFontTx/>
              <a:buNone/>
              <a:tabLst>
                <a:tab pos="424800" algn="l"/>
              </a:tabLst>
              <a:defRPr lang="de-DE" sz="3000" kern="1200" dirty="0" smtClean="0">
                <a:solidFill>
                  <a:schemeClr val="bg1"/>
                </a:solidFill>
                <a:latin typeface="Akzidenz Grotesk BE Cn" pitchFamily="50" charset="0"/>
                <a:ea typeface="+mn-ea"/>
                <a:cs typeface="+mn-cs"/>
              </a:defRPr>
            </a:lvl1pPr>
            <a:lvl2pPr marL="0" indent="0">
              <a:spcBef>
                <a:spcPts val="0"/>
              </a:spcBef>
              <a:buFontTx/>
              <a:buNone/>
              <a:defRPr sz="3000">
                <a:solidFill>
                  <a:schemeClr val="bg1"/>
                </a:solidFill>
                <a:latin typeface="Akzidenz Grotesk BE Cn" pitchFamily="50" charset="0"/>
              </a:defRPr>
            </a:lvl2pPr>
            <a:lvl3pPr marL="0" indent="0">
              <a:spcBef>
                <a:spcPts val="0"/>
              </a:spcBef>
              <a:buFontTx/>
              <a:buNone/>
              <a:defRPr sz="3000">
                <a:solidFill>
                  <a:schemeClr val="bg1"/>
                </a:solidFill>
                <a:latin typeface="Akzidenz Grotesk BE Cn" pitchFamily="50" charset="0"/>
              </a:defRPr>
            </a:lvl3pPr>
            <a:lvl4pPr marL="0" indent="0">
              <a:spcBef>
                <a:spcPts val="0"/>
              </a:spcBef>
              <a:buFontTx/>
              <a:buNone/>
              <a:defRPr sz="3000">
                <a:solidFill>
                  <a:schemeClr val="bg1"/>
                </a:solidFill>
                <a:latin typeface="Akzidenz Grotesk BE Cn" pitchFamily="50" charset="0"/>
              </a:defRPr>
            </a:lvl4pPr>
            <a:lvl5pPr marL="0" indent="0">
              <a:spcBef>
                <a:spcPts val="0"/>
              </a:spcBef>
              <a:buFontTx/>
              <a:buNone/>
              <a:defRPr sz="3000">
                <a:solidFill>
                  <a:schemeClr val="bg1"/>
                </a:solidFill>
                <a:latin typeface="Akzidenz Grotesk BE Cn" pitchFamily="50" charset="0"/>
              </a:defRPr>
            </a:lvl5pPr>
          </a:lstStyle>
          <a:p>
            <a:pPr lvl="0"/>
            <a:r>
              <a:rPr lang="de-DE" dirty="0" smtClean="0"/>
              <a:t>03	Das Haus der Kantone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xmlns="" val="22295671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1"/>
          <p:cNvSpPr>
            <a:spLocks noGrp="1"/>
          </p:cNvSpPr>
          <p:nvPr>
            <p:ph type="title" hasCustomPrompt="1"/>
          </p:nvPr>
        </p:nvSpPr>
        <p:spPr>
          <a:xfrm>
            <a:off x="651600" y="1599127"/>
            <a:ext cx="7952848" cy="808593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ts val="6350"/>
              </a:lnSpc>
              <a:defRPr sz="13610" b="0" baseline="0">
                <a:latin typeface="Akzidenz Grotesk BE MdCn" pitchFamily="50" charset="0"/>
              </a:defRPr>
            </a:lvl1pPr>
          </a:lstStyle>
          <a:p>
            <a:r>
              <a:rPr lang="de-DE" dirty="0" smtClean="0"/>
              <a:t>01</a:t>
            </a:r>
          </a:p>
        </p:txBody>
      </p:sp>
      <p:cxnSp>
        <p:nvCxnSpPr>
          <p:cNvPr id="10" name="Gerade Verbindung 9"/>
          <p:cNvCxnSpPr/>
          <p:nvPr userDrawn="1"/>
        </p:nvCxnSpPr>
        <p:spPr>
          <a:xfrm>
            <a:off x="669600" y="2484000"/>
            <a:ext cx="324000" cy="0"/>
          </a:xfrm>
          <a:prstGeom prst="line">
            <a:avLst/>
          </a:prstGeom>
          <a:ln w="3429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platzhalter 17"/>
          <p:cNvSpPr>
            <a:spLocks noGrp="1"/>
          </p:cNvSpPr>
          <p:nvPr>
            <p:ph type="body" sz="quarter" idx="10" hasCustomPrompt="1"/>
          </p:nvPr>
        </p:nvSpPr>
        <p:spPr>
          <a:xfrm>
            <a:off x="651600" y="2608394"/>
            <a:ext cx="7967248" cy="67659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3000"/>
              </a:lnSpc>
              <a:buFontTx/>
              <a:buNone/>
              <a:tabLst>
                <a:tab pos="424800" algn="l"/>
              </a:tabLst>
              <a:defRPr lang="de-DE" sz="3000" kern="1200" dirty="0" smtClean="0">
                <a:solidFill>
                  <a:schemeClr val="bg1"/>
                </a:solidFill>
                <a:latin typeface="Akzidenz Grotesk BE Cn" pitchFamily="50" charset="0"/>
                <a:ea typeface="+mn-ea"/>
                <a:cs typeface="+mn-cs"/>
              </a:defRPr>
            </a:lvl1pPr>
            <a:lvl2pPr marL="0" indent="0">
              <a:spcBef>
                <a:spcPts val="0"/>
              </a:spcBef>
              <a:buFontTx/>
              <a:buNone/>
              <a:defRPr sz="3000">
                <a:solidFill>
                  <a:schemeClr val="bg1"/>
                </a:solidFill>
                <a:latin typeface="Akzidenz Grotesk BE Cn" pitchFamily="50" charset="0"/>
              </a:defRPr>
            </a:lvl2pPr>
            <a:lvl3pPr marL="0" indent="0">
              <a:spcBef>
                <a:spcPts val="0"/>
              </a:spcBef>
              <a:buFontTx/>
              <a:buNone/>
              <a:defRPr sz="3000">
                <a:solidFill>
                  <a:schemeClr val="bg1"/>
                </a:solidFill>
                <a:latin typeface="Akzidenz Grotesk BE Cn" pitchFamily="50" charset="0"/>
              </a:defRPr>
            </a:lvl3pPr>
            <a:lvl4pPr marL="0" indent="0">
              <a:spcBef>
                <a:spcPts val="0"/>
              </a:spcBef>
              <a:buFontTx/>
              <a:buNone/>
              <a:defRPr sz="3000">
                <a:solidFill>
                  <a:schemeClr val="bg1"/>
                </a:solidFill>
                <a:latin typeface="Akzidenz Grotesk BE Cn" pitchFamily="50" charset="0"/>
              </a:defRPr>
            </a:lvl4pPr>
            <a:lvl5pPr marL="0" indent="0">
              <a:spcBef>
                <a:spcPts val="0"/>
              </a:spcBef>
              <a:buFontTx/>
              <a:buNone/>
              <a:defRPr sz="3000">
                <a:solidFill>
                  <a:schemeClr val="bg1"/>
                </a:solidFill>
                <a:latin typeface="Akzidenz Grotesk BE Cn" pitchFamily="50" charset="0"/>
              </a:defRPr>
            </a:lvl5pPr>
          </a:lstStyle>
          <a:p>
            <a:pPr lvl="0"/>
            <a:r>
              <a:rPr lang="de-DE" dirty="0" smtClean="0"/>
              <a:t>Föderalismus in der Schweiz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xmlns="" val="24941709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_Aufzähl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>
          <a:xfrm>
            <a:off x="5168014" y="6205774"/>
            <a:ext cx="3320008" cy="335476"/>
          </a:xfrm>
          <a:prstGeom prst="rect">
            <a:avLst/>
          </a:prstGeom>
        </p:spPr>
        <p:txBody>
          <a:bodyPr/>
          <a:lstStyle/>
          <a:p>
            <a:r>
              <a:rPr lang="de-DE" dirty="0" smtClean="0"/>
              <a:t>Die Konferenz der Kantonsregierungen &amp; Das Haus der Kantone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>
          <a:xfrm>
            <a:off x="6357126" y="6363949"/>
            <a:ext cx="2133600" cy="167738"/>
          </a:xfrm>
          <a:prstGeom prst="rect">
            <a:avLst/>
          </a:prstGeom>
        </p:spPr>
        <p:txBody>
          <a:bodyPr/>
          <a:lstStyle/>
          <a:p>
            <a:fld id="{5875AC91-C128-4D59-887E-58ECC97B0EEE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5" name="Textplatzhalter 16"/>
          <p:cNvSpPr>
            <a:spLocks noGrp="1"/>
          </p:cNvSpPr>
          <p:nvPr>
            <p:ph type="body" sz="quarter" idx="13"/>
          </p:nvPr>
        </p:nvSpPr>
        <p:spPr>
          <a:xfrm>
            <a:off x="651600" y="1888912"/>
            <a:ext cx="7822800" cy="4204384"/>
          </a:xfrm>
          <a:prstGeom prst="rect">
            <a:avLst/>
          </a:prstGeom>
        </p:spPr>
        <p:txBody>
          <a:bodyPr lIns="0" tIns="0" rIns="0" bIns="0"/>
          <a:lstStyle>
            <a:lvl1pPr marL="0" indent="-259200">
              <a:spcBef>
                <a:spcPts val="0"/>
              </a:spcBef>
              <a:buClr>
                <a:srgbClr val="1A90C6"/>
              </a:buClr>
              <a:buFont typeface="Wingdings" pitchFamily="2" charset="2"/>
              <a:buChar char="§"/>
              <a:defRPr sz="2720">
                <a:latin typeface="Akzidenz Grotesk BE Cn" pitchFamily="50" charset="0"/>
              </a:defRPr>
            </a:lvl1pPr>
            <a:lvl2pPr marL="457200" indent="0">
              <a:buFontTx/>
              <a:buNone/>
              <a:defRPr sz="2540">
                <a:latin typeface="Akzidenz Grotesk BE Cn" pitchFamily="50" charset="0"/>
              </a:defRPr>
            </a:lvl2pPr>
            <a:lvl3pPr marL="914400" indent="0">
              <a:buFontTx/>
              <a:buNone/>
              <a:defRPr sz="2540">
                <a:latin typeface="Akzidenz Grotesk BE Cn" pitchFamily="50" charset="0"/>
              </a:defRPr>
            </a:lvl3pPr>
            <a:lvl4pPr marL="1371600" indent="0">
              <a:buFontTx/>
              <a:buNone/>
              <a:defRPr sz="2540">
                <a:latin typeface="Akzidenz Grotesk BE Cn" pitchFamily="50" charset="0"/>
              </a:defRPr>
            </a:lvl4pPr>
            <a:lvl5pPr marL="1828800" indent="0">
              <a:buFontTx/>
              <a:buNone/>
              <a:defRPr sz="2540">
                <a:latin typeface="Akzidenz Grotesk BE Cn" pitchFamily="50" charset="0"/>
              </a:defRPr>
            </a:lvl5pPr>
          </a:lstStyle>
          <a:p>
            <a:pPr lvl="0"/>
            <a:endParaRPr lang="de-DE" dirty="0"/>
          </a:p>
        </p:txBody>
      </p:sp>
      <p:sp>
        <p:nvSpPr>
          <p:cNvPr id="6" name="Textplatzhalter 25"/>
          <p:cNvSpPr>
            <a:spLocks noGrp="1"/>
          </p:cNvSpPr>
          <p:nvPr>
            <p:ph type="body" sz="quarter" idx="15"/>
          </p:nvPr>
        </p:nvSpPr>
        <p:spPr>
          <a:xfrm>
            <a:off x="666000" y="70025"/>
            <a:ext cx="7789603" cy="1414759"/>
          </a:xfrm>
          <a:prstGeom prst="rect">
            <a:avLst/>
          </a:prstGeom>
        </p:spPr>
        <p:txBody>
          <a:bodyPr lIns="0" tIns="0" rIns="0" bIns="0" anchor="b"/>
          <a:lstStyle>
            <a:lvl1pPr marL="0" indent="0">
              <a:lnSpc>
                <a:spcPts val="4080"/>
              </a:lnSpc>
              <a:spcBef>
                <a:spcPts val="0"/>
              </a:spcBef>
              <a:buFontTx/>
              <a:buNone/>
              <a:defRPr sz="4080">
                <a:solidFill>
                  <a:schemeClr val="tx1"/>
                </a:solidFill>
                <a:latin typeface="Akzidenz Grotesk BE MdCn" pitchFamily="50" charset="0"/>
              </a:defRPr>
            </a:lvl1pPr>
            <a:lvl2pPr marL="0" indent="0">
              <a:lnSpc>
                <a:spcPts val="4080"/>
              </a:lnSpc>
              <a:spcBef>
                <a:spcPts val="0"/>
              </a:spcBef>
              <a:buFontTx/>
              <a:buNone/>
              <a:defRPr sz="4080">
                <a:solidFill>
                  <a:srgbClr val="1A90C6"/>
                </a:solidFill>
                <a:latin typeface="Akzidenz Grotesk BE MdCn" pitchFamily="50" charset="0"/>
              </a:defRPr>
            </a:lvl2pPr>
            <a:lvl3pPr marL="0" indent="0">
              <a:lnSpc>
                <a:spcPts val="4080"/>
              </a:lnSpc>
              <a:spcBef>
                <a:spcPts val="0"/>
              </a:spcBef>
              <a:buFontTx/>
              <a:buNone/>
              <a:defRPr sz="4080">
                <a:solidFill>
                  <a:srgbClr val="1A90C6"/>
                </a:solidFill>
                <a:latin typeface="Akzidenz Grotesk BE MdCn" pitchFamily="50" charset="0"/>
              </a:defRPr>
            </a:lvl3pPr>
            <a:lvl4pPr marL="0" indent="0">
              <a:lnSpc>
                <a:spcPts val="4080"/>
              </a:lnSpc>
              <a:spcBef>
                <a:spcPts val="0"/>
              </a:spcBef>
              <a:buFontTx/>
              <a:buNone/>
              <a:defRPr sz="4080">
                <a:solidFill>
                  <a:srgbClr val="1A90C6"/>
                </a:solidFill>
                <a:latin typeface="Akzidenz Grotesk BE MdCn" pitchFamily="50" charset="0"/>
              </a:defRPr>
            </a:lvl4pPr>
            <a:lvl5pPr marL="0" indent="0">
              <a:lnSpc>
                <a:spcPts val="4080"/>
              </a:lnSpc>
              <a:spcBef>
                <a:spcPts val="0"/>
              </a:spcBef>
              <a:buFontTx/>
              <a:buNone/>
              <a:defRPr sz="4080">
                <a:solidFill>
                  <a:srgbClr val="1A90C6"/>
                </a:solidFill>
                <a:latin typeface="Akzidenz Grotesk BE MdCn" pitchFamily="50" charset="0"/>
              </a:defRPr>
            </a:lvl5pPr>
          </a:lstStyle>
          <a:p>
            <a:pPr lvl="0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xmlns="" val="20569617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_b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>
          <a:xfrm>
            <a:off x="5168014" y="6205774"/>
            <a:ext cx="3320008" cy="335476"/>
          </a:xfrm>
          <a:prstGeom prst="rect">
            <a:avLst/>
          </a:prstGeom>
        </p:spPr>
        <p:txBody>
          <a:bodyPr/>
          <a:lstStyle/>
          <a:p>
            <a:r>
              <a:rPr lang="de-DE" dirty="0" smtClean="0"/>
              <a:t>Die Konferenz der Kantonsregierungen &amp; Das Haus der Kantone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>
          <a:xfrm>
            <a:off x="6357126" y="6363949"/>
            <a:ext cx="2133600" cy="167738"/>
          </a:xfrm>
          <a:prstGeom prst="rect">
            <a:avLst/>
          </a:prstGeom>
        </p:spPr>
        <p:txBody>
          <a:bodyPr/>
          <a:lstStyle/>
          <a:p>
            <a:fld id="{5875AC91-C128-4D59-887E-58ECC97B0EEE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5" name="Textplatzhalter 7"/>
          <p:cNvSpPr>
            <a:spLocks noGrp="1"/>
          </p:cNvSpPr>
          <p:nvPr>
            <p:ph type="body" sz="quarter" idx="14"/>
          </p:nvPr>
        </p:nvSpPr>
        <p:spPr>
          <a:xfrm>
            <a:off x="651600" y="1890000"/>
            <a:ext cx="7822800" cy="420329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spcBef>
                <a:spcPts val="0"/>
              </a:spcBef>
              <a:buFontTx/>
              <a:buNone/>
              <a:defRPr sz="2720" b="0">
                <a:latin typeface="Akzidenz Grotesk BE BoldCn" pitchFamily="50" charset="0"/>
              </a:defRPr>
            </a:lvl1pPr>
            <a:lvl2pPr marL="0" indent="-259200">
              <a:spcBef>
                <a:spcPts val="900"/>
              </a:spcBef>
              <a:buFont typeface="Wingdings" pitchFamily="2" charset="2"/>
              <a:buChar char="§"/>
              <a:defRPr sz="2720">
                <a:latin typeface="Akzidenz Grotesk BE Cn" pitchFamily="50" charset="0"/>
              </a:defRPr>
            </a:lvl2pPr>
            <a:lvl3pPr marL="0" indent="0">
              <a:spcBef>
                <a:spcPts val="0"/>
              </a:spcBef>
              <a:spcAft>
                <a:spcPts val="900"/>
              </a:spcAft>
              <a:buFontTx/>
              <a:buNone/>
              <a:defRPr sz="2720" b="1">
                <a:latin typeface="Akzidenz Grotesk BE Cn" pitchFamily="50" charset="0"/>
              </a:defRPr>
            </a:lvl3pPr>
            <a:lvl4pPr marL="0" indent="-259200">
              <a:spcBef>
                <a:spcPts val="0"/>
              </a:spcBef>
              <a:buClr>
                <a:srgbClr val="1A90C6"/>
              </a:buClr>
              <a:buFont typeface="Wingdings" pitchFamily="2" charset="2"/>
              <a:buChar char="§"/>
              <a:defRPr lang="de-DE" sz="2720" kern="1200" dirty="0" smtClean="0">
                <a:solidFill>
                  <a:schemeClr val="tx1"/>
                </a:solidFill>
                <a:latin typeface="Akzidenz Grotesk BE Cn" pitchFamily="50" charset="0"/>
                <a:ea typeface="+mn-ea"/>
                <a:cs typeface="+mn-cs"/>
              </a:defRPr>
            </a:lvl4pPr>
            <a:lvl5pPr marL="0" indent="0">
              <a:spcBef>
                <a:spcPts val="900"/>
              </a:spcBef>
              <a:buFontTx/>
              <a:buNone/>
              <a:defRPr sz="2720">
                <a:latin typeface="Akzidenz Grotesk BE Cn" pitchFamily="50" charset="0"/>
              </a:defRPr>
            </a:lvl5pPr>
          </a:lstStyle>
          <a:p>
            <a:pPr lvl="0"/>
            <a:endParaRPr lang="de-DE" dirty="0" smtClean="0"/>
          </a:p>
        </p:txBody>
      </p:sp>
      <p:sp>
        <p:nvSpPr>
          <p:cNvPr id="6" name="Textplatzhalter 25"/>
          <p:cNvSpPr>
            <a:spLocks noGrp="1"/>
          </p:cNvSpPr>
          <p:nvPr>
            <p:ph type="body" sz="quarter" idx="15"/>
          </p:nvPr>
        </p:nvSpPr>
        <p:spPr>
          <a:xfrm>
            <a:off x="666000" y="70025"/>
            <a:ext cx="7789603" cy="1414759"/>
          </a:xfrm>
          <a:prstGeom prst="rect">
            <a:avLst/>
          </a:prstGeom>
        </p:spPr>
        <p:txBody>
          <a:bodyPr lIns="0" tIns="0" rIns="0" bIns="0" anchor="b"/>
          <a:lstStyle>
            <a:lvl1pPr marL="0" indent="0">
              <a:lnSpc>
                <a:spcPts val="4080"/>
              </a:lnSpc>
              <a:spcBef>
                <a:spcPts val="0"/>
              </a:spcBef>
              <a:buFontTx/>
              <a:buNone/>
              <a:defRPr sz="4080">
                <a:solidFill>
                  <a:schemeClr val="tx1"/>
                </a:solidFill>
                <a:latin typeface="Akzidenz Grotesk BE MdCn" pitchFamily="50" charset="0"/>
              </a:defRPr>
            </a:lvl1pPr>
            <a:lvl2pPr marL="0" indent="0">
              <a:lnSpc>
                <a:spcPts val="4080"/>
              </a:lnSpc>
              <a:spcBef>
                <a:spcPts val="0"/>
              </a:spcBef>
              <a:buFontTx/>
              <a:buNone/>
              <a:defRPr sz="4080">
                <a:solidFill>
                  <a:srgbClr val="1A90C6"/>
                </a:solidFill>
                <a:latin typeface="Akzidenz Grotesk BE MdCn" pitchFamily="50" charset="0"/>
              </a:defRPr>
            </a:lvl2pPr>
            <a:lvl3pPr marL="0" indent="0">
              <a:lnSpc>
                <a:spcPts val="4080"/>
              </a:lnSpc>
              <a:spcBef>
                <a:spcPts val="0"/>
              </a:spcBef>
              <a:buFontTx/>
              <a:buNone/>
              <a:defRPr sz="4080">
                <a:solidFill>
                  <a:srgbClr val="1A90C6"/>
                </a:solidFill>
                <a:latin typeface="Akzidenz Grotesk BE MdCn" pitchFamily="50" charset="0"/>
              </a:defRPr>
            </a:lvl3pPr>
            <a:lvl4pPr marL="0" indent="0">
              <a:lnSpc>
                <a:spcPts val="4080"/>
              </a:lnSpc>
              <a:spcBef>
                <a:spcPts val="0"/>
              </a:spcBef>
              <a:buFontTx/>
              <a:buNone/>
              <a:defRPr sz="4080">
                <a:solidFill>
                  <a:srgbClr val="1A90C6"/>
                </a:solidFill>
                <a:latin typeface="Akzidenz Grotesk BE MdCn" pitchFamily="50" charset="0"/>
              </a:defRPr>
            </a:lvl4pPr>
            <a:lvl5pPr marL="0" indent="0">
              <a:lnSpc>
                <a:spcPts val="4080"/>
              </a:lnSpc>
              <a:spcBef>
                <a:spcPts val="0"/>
              </a:spcBef>
              <a:buFontTx/>
              <a:buNone/>
              <a:defRPr sz="4080">
                <a:solidFill>
                  <a:srgbClr val="1A90C6"/>
                </a:solidFill>
                <a:latin typeface="Akzidenz Grotesk BE MdCn" pitchFamily="50" charset="0"/>
              </a:defRPr>
            </a:lvl5pPr>
          </a:lstStyle>
          <a:p>
            <a:pPr lvl="0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xmlns="" val="31435926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 regu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>
          <a:xfrm>
            <a:off x="5168014" y="6205774"/>
            <a:ext cx="3320008" cy="335476"/>
          </a:xfrm>
          <a:prstGeom prst="rect">
            <a:avLst/>
          </a:prstGeom>
        </p:spPr>
        <p:txBody>
          <a:bodyPr/>
          <a:lstStyle/>
          <a:p>
            <a:r>
              <a:rPr lang="de-DE" dirty="0" smtClean="0"/>
              <a:t>Die Konferenz der Kantonsregierungen &amp; Das Haus der Kantone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>
          <a:xfrm>
            <a:off x="6357126" y="6363949"/>
            <a:ext cx="2133600" cy="167738"/>
          </a:xfrm>
          <a:prstGeom prst="rect">
            <a:avLst/>
          </a:prstGeom>
        </p:spPr>
        <p:txBody>
          <a:bodyPr/>
          <a:lstStyle/>
          <a:p>
            <a:fld id="{5875AC91-C128-4D59-887E-58ECC97B0EEE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5" name="Textplatzhalter 7"/>
          <p:cNvSpPr>
            <a:spLocks noGrp="1"/>
          </p:cNvSpPr>
          <p:nvPr>
            <p:ph type="body" sz="quarter" idx="14"/>
          </p:nvPr>
        </p:nvSpPr>
        <p:spPr>
          <a:xfrm>
            <a:off x="651600" y="1890000"/>
            <a:ext cx="7822800" cy="420329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spcBef>
                <a:spcPts val="0"/>
              </a:spcBef>
              <a:buFontTx/>
              <a:buNone/>
              <a:defRPr sz="2720" b="0">
                <a:latin typeface="Akzidenz Grotesk BE Cn" pitchFamily="50" charset="0"/>
              </a:defRPr>
            </a:lvl1pPr>
            <a:lvl2pPr marL="0" indent="-259200">
              <a:spcBef>
                <a:spcPts val="900"/>
              </a:spcBef>
              <a:buFont typeface="Wingdings" pitchFamily="2" charset="2"/>
              <a:buChar char="§"/>
              <a:defRPr sz="2720">
                <a:latin typeface="Akzidenz Grotesk BE Cn" pitchFamily="50" charset="0"/>
              </a:defRPr>
            </a:lvl2pPr>
            <a:lvl3pPr marL="0" indent="0">
              <a:spcBef>
                <a:spcPts val="0"/>
              </a:spcBef>
              <a:spcAft>
                <a:spcPts val="900"/>
              </a:spcAft>
              <a:buFontTx/>
              <a:buNone/>
              <a:defRPr sz="2720" b="1">
                <a:latin typeface="Akzidenz Grotesk BE Cn" pitchFamily="50" charset="0"/>
              </a:defRPr>
            </a:lvl3pPr>
            <a:lvl4pPr marL="0" indent="-259200">
              <a:spcBef>
                <a:spcPts val="0"/>
              </a:spcBef>
              <a:buClr>
                <a:srgbClr val="1A90C6"/>
              </a:buClr>
              <a:buFont typeface="Wingdings" pitchFamily="2" charset="2"/>
              <a:buChar char="§"/>
              <a:defRPr lang="de-DE" sz="2720" kern="1200" dirty="0" smtClean="0">
                <a:solidFill>
                  <a:schemeClr val="tx1"/>
                </a:solidFill>
                <a:latin typeface="Akzidenz Grotesk BE Cn" pitchFamily="50" charset="0"/>
                <a:ea typeface="+mn-ea"/>
                <a:cs typeface="+mn-cs"/>
              </a:defRPr>
            </a:lvl4pPr>
            <a:lvl5pPr marL="0" indent="0">
              <a:spcBef>
                <a:spcPts val="900"/>
              </a:spcBef>
              <a:buFontTx/>
              <a:buNone/>
              <a:defRPr sz="2720">
                <a:latin typeface="Akzidenz Grotesk BE Cn" pitchFamily="50" charset="0"/>
              </a:defRPr>
            </a:lvl5pPr>
          </a:lstStyle>
          <a:p>
            <a:pPr lvl="0"/>
            <a:endParaRPr lang="de-DE" dirty="0" smtClean="0"/>
          </a:p>
        </p:txBody>
      </p:sp>
      <p:sp>
        <p:nvSpPr>
          <p:cNvPr id="6" name="Textplatzhalter 25"/>
          <p:cNvSpPr>
            <a:spLocks noGrp="1"/>
          </p:cNvSpPr>
          <p:nvPr>
            <p:ph type="body" sz="quarter" idx="15"/>
          </p:nvPr>
        </p:nvSpPr>
        <p:spPr>
          <a:xfrm>
            <a:off x="666000" y="70025"/>
            <a:ext cx="7789603" cy="1414759"/>
          </a:xfrm>
          <a:prstGeom prst="rect">
            <a:avLst/>
          </a:prstGeom>
        </p:spPr>
        <p:txBody>
          <a:bodyPr lIns="0" tIns="0" rIns="0" bIns="0" anchor="b"/>
          <a:lstStyle>
            <a:lvl1pPr marL="0" indent="0">
              <a:lnSpc>
                <a:spcPts val="4080"/>
              </a:lnSpc>
              <a:spcBef>
                <a:spcPts val="0"/>
              </a:spcBef>
              <a:buFontTx/>
              <a:buNone/>
              <a:defRPr sz="4080">
                <a:solidFill>
                  <a:srgbClr val="1A90C6"/>
                </a:solidFill>
                <a:latin typeface="Akzidenz Grotesk BE MdCn" pitchFamily="50" charset="0"/>
              </a:defRPr>
            </a:lvl1pPr>
            <a:lvl2pPr marL="0" indent="0">
              <a:lnSpc>
                <a:spcPts val="4080"/>
              </a:lnSpc>
              <a:spcBef>
                <a:spcPts val="0"/>
              </a:spcBef>
              <a:buFontTx/>
              <a:buNone/>
              <a:defRPr sz="4080">
                <a:solidFill>
                  <a:srgbClr val="1A90C6"/>
                </a:solidFill>
                <a:latin typeface="Akzidenz Grotesk BE MdCn" pitchFamily="50" charset="0"/>
              </a:defRPr>
            </a:lvl2pPr>
            <a:lvl3pPr marL="0" indent="0">
              <a:lnSpc>
                <a:spcPts val="4080"/>
              </a:lnSpc>
              <a:spcBef>
                <a:spcPts val="0"/>
              </a:spcBef>
              <a:buFontTx/>
              <a:buNone/>
              <a:defRPr sz="4080">
                <a:solidFill>
                  <a:srgbClr val="1A90C6"/>
                </a:solidFill>
                <a:latin typeface="Akzidenz Grotesk BE MdCn" pitchFamily="50" charset="0"/>
              </a:defRPr>
            </a:lvl3pPr>
            <a:lvl4pPr marL="0" indent="0">
              <a:lnSpc>
                <a:spcPts val="4080"/>
              </a:lnSpc>
              <a:spcBef>
                <a:spcPts val="0"/>
              </a:spcBef>
              <a:buFontTx/>
              <a:buNone/>
              <a:defRPr sz="4080">
                <a:solidFill>
                  <a:srgbClr val="1A90C6"/>
                </a:solidFill>
                <a:latin typeface="Akzidenz Grotesk BE MdCn" pitchFamily="50" charset="0"/>
              </a:defRPr>
            </a:lvl4pPr>
            <a:lvl5pPr marL="0" indent="0">
              <a:lnSpc>
                <a:spcPts val="4080"/>
              </a:lnSpc>
              <a:spcBef>
                <a:spcPts val="0"/>
              </a:spcBef>
              <a:buFontTx/>
              <a:buNone/>
              <a:defRPr sz="4080">
                <a:solidFill>
                  <a:srgbClr val="1A90C6"/>
                </a:solidFill>
                <a:latin typeface="Akzidenz Grotesk BE MdCn" pitchFamily="50" charset="0"/>
              </a:defRPr>
            </a:lvl5pPr>
          </a:lstStyle>
          <a:p>
            <a:pPr lvl="0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xmlns="" val="33034338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_Nummerier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>
          <a:xfrm>
            <a:off x="5168014" y="6205774"/>
            <a:ext cx="3320008" cy="335476"/>
          </a:xfrm>
          <a:prstGeom prst="rect">
            <a:avLst/>
          </a:prstGeom>
        </p:spPr>
        <p:txBody>
          <a:bodyPr/>
          <a:lstStyle/>
          <a:p>
            <a:r>
              <a:rPr lang="de-DE" dirty="0" smtClean="0"/>
              <a:t>Die Konferenz der Kantonsregierungen &amp; Das Haus der Kantone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>
          <a:xfrm>
            <a:off x="6357126" y="6363949"/>
            <a:ext cx="2133600" cy="167738"/>
          </a:xfrm>
          <a:prstGeom prst="rect">
            <a:avLst/>
          </a:prstGeom>
        </p:spPr>
        <p:txBody>
          <a:bodyPr/>
          <a:lstStyle/>
          <a:p>
            <a:fld id="{5875AC91-C128-4D59-887E-58ECC97B0EEE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5" name="Textplatzhalter 2"/>
          <p:cNvSpPr>
            <a:spLocks noGrp="1"/>
          </p:cNvSpPr>
          <p:nvPr>
            <p:ph type="body" sz="quarter" idx="13"/>
          </p:nvPr>
        </p:nvSpPr>
        <p:spPr>
          <a:xfrm>
            <a:off x="651600" y="1890000"/>
            <a:ext cx="7822800" cy="369924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spcBef>
                <a:spcPts val="0"/>
              </a:spcBef>
              <a:spcAft>
                <a:spcPts val="900"/>
              </a:spcAft>
              <a:buFontTx/>
              <a:buNone/>
              <a:defRPr sz="2720" baseline="0">
                <a:latin typeface="Akzidenz Grotesk BE Cn" pitchFamily="50" charset="0"/>
              </a:defRPr>
            </a:lvl1pPr>
            <a:lvl2pPr marL="0" indent="-360000">
              <a:spcBef>
                <a:spcPts val="0"/>
              </a:spcBef>
              <a:buClr>
                <a:srgbClr val="1A90C6"/>
              </a:buClr>
              <a:buFont typeface="+mj-lt"/>
              <a:buAutoNum type="arabicPeriod"/>
              <a:defRPr sz="2720">
                <a:latin typeface="Akzidenz Grotesk BE Cn" pitchFamily="50" charset="0"/>
              </a:defRPr>
            </a:lvl2pPr>
            <a:lvl3pPr marL="0" indent="0">
              <a:spcBef>
                <a:spcPts val="900"/>
              </a:spcBef>
              <a:buFontTx/>
              <a:buNone/>
              <a:defRPr sz="1360">
                <a:latin typeface="Akzidenz Grotesk BE Cn" pitchFamily="50" charset="0"/>
              </a:defRPr>
            </a:lvl3pPr>
            <a:lvl4pPr marL="0" indent="0">
              <a:buFontTx/>
              <a:buNone/>
              <a:defRPr sz="2720">
                <a:latin typeface="Akzidenz Grotesk BE Cn" pitchFamily="50" charset="0"/>
              </a:defRPr>
            </a:lvl4pPr>
            <a:lvl5pPr marL="0" indent="0">
              <a:buFontTx/>
              <a:buNone/>
              <a:defRPr sz="2720">
                <a:latin typeface="Akzidenz Grotesk BE Cn" pitchFamily="50" charset="0"/>
              </a:defRPr>
            </a:lvl5pPr>
          </a:lstStyle>
          <a:p>
            <a:pPr lvl="1"/>
            <a:endParaRPr lang="de-DE" dirty="0" smtClean="0"/>
          </a:p>
        </p:txBody>
      </p:sp>
      <p:sp>
        <p:nvSpPr>
          <p:cNvPr id="6" name="Textplatzhalter 25"/>
          <p:cNvSpPr>
            <a:spLocks noGrp="1"/>
          </p:cNvSpPr>
          <p:nvPr>
            <p:ph type="body" sz="quarter" idx="15"/>
          </p:nvPr>
        </p:nvSpPr>
        <p:spPr>
          <a:xfrm>
            <a:off x="666000" y="70025"/>
            <a:ext cx="7789603" cy="1414759"/>
          </a:xfrm>
          <a:prstGeom prst="rect">
            <a:avLst/>
          </a:prstGeom>
        </p:spPr>
        <p:txBody>
          <a:bodyPr lIns="0" tIns="0" rIns="0" bIns="0" anchor="b"/>
          <a:lstStyle>
            <a:lvl1pPr marL="0" indent="0">
              <a:lnSpc>
                <a:spcPts val="4080"/>
              </a:lnSpc>
              <a:spcBef>
                <a:spcPts val="0"/>
              </a:spcBef>
              <a:buFontTx/>
              <a:buNone/>
              <a:defRPr sz="4080">
                <a:solidFill>
                  <a:srgbClr val="1A90C6"/>
                </a:solidFill>
                <a:latin typeface="Akzidenz Grotesk BE MdCn" pitchFamily="50" charset="0"/>
              </a:defRPr>
            </a:lvl1pPr>
            <a:lvl2pPr marL="0" indent="0">
              <a:lnSpc>
                <a:spcPts val="4080"/>
              </a:lnSpc>
              <a:spcBef>
                <a:spcPts val="0"/>
              </a:spcBef>
              <a:buFontTx/>
              <a:buNone/>
              <a:defRPr sz="4080">
                <a:solidFill>
                  <a:srgbClr val="1A90C6"/>
                </a:solidFill>
                <a:latin typeface="Akzidenz Grotesk BE MdCn" pitchFamily="50" charset="0"/>
              </a:defRPr>
            </a:lvl2pPr>
            <a:lvl3pPr marL="0" indent="0">
              <a:lnSpc>
                <a:spcPts val="4080"/>
              </a:lnSpc>
              <a:spcBef>
                <a:spcPts val="0"/>
              </a:spcBef>
              <a:buFontTx/>
              <a:buNone/>
              <a:defRPr sz="4080">
                <a:solidFill>
                  <a:srgbClr val="1A90C6"/>
                </a:solidFill>
                <a:latin typeface="Akzidenz Grotesk BE MdCn" pitchFamily="50" charset="0"/>
              </a:defRPr>
            </a:lvl3pPr>
            <a:lvl4pPr marL="0" indent="0">
              <a:lnSpc>
                <a:spcPts val="4080"/>
              </a:lnSpc>
              <a:spcBef>
                <a:spcPts val="0"/>
              </a:spcBef>
              <a:buFontTx/>
              <a:buNone/>
              <a:defRPr sz="4080">
                <a:solidFill>
                  <a:srgbClr val="1A90C6"/>
                </a:solidFill>
                <a:latin typeface="Akzidenz Grotesk BE MdCn" pitchFamily="50" charset="0"/>
              </a:defRPr>
            </a:lvl4pPr>
            <a:lvl5pPr marL="0" indent="0">
              <a:lnSpc>
                <a:spcPts val="4080"/>
              </a:lnSpc>
              <a:spcBef>
                <a:spcPts val="0"/>
              </a:spcBef>
              <a:buFontTx/>
              <a:buNone/>
              <a:defRPr sz="4080">
                <a:solidFill>
                  <a:srgbClr val="1A90C6"/>
                </a:solidFill>
                <a:latin typeface="Akzidenz Grotesk BE MdCn" pitchFamily="50" charset="0"/>
              </a:defRPr>
            </a:lvl5pPr>
          </a:lstStyle>
          <a:p>
            <a:pPr lvl="0"/>
            <a:endParaRPr lang="de-DE" dirty="0"/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6"/>
          </p:nvPr>
        </p:nvSpPr>
        <p:spPr>
          <a:xfrm>
            <a:off x="651599" y="5589240"/>
            <a:ext cx="7822800" cy="304495"/>
          </a:xfrm>
          <a:prstGeom prst="rect">
            <a:avLst/>
          </a:prstGeom>
        </p:spPr>
        <p:txBody>
          <a:bodyPr lIns="0" tIns="0" rIns="0" bIns="0" anchor="b" anchorCtr="0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360">
                <a:latin typeface="Akzidenz Grotesk BE Cn" pitchFamily="50" charset="0"/>
              </a:defRPr>
            </a:lvl1pPr>
            <a:lvl2pPr marL="457200" indent="0">
              <a:buFont typeface="Arial" pitchFamily="34" charset="0"/>
              <a:buNone/>
              <a:defRPr/>
            </a:lvl2pPr>
            <a:lvl3pPr marL="914400" indent="0">
              <a:buFont typeface="Arial" pitchFamily="34" charset="0"/>
              <a:buNone/>
              <a:defRPr/>
            </a:lvl3pPr>
            <a:lvl4pPr marL="1371600" indent="0">
              <a:buFont typeface="Arial" pitchFamily="34" charset="0"/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xmlns="" val="15995108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_Bild_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>
          <a:xfrm>
            <a:off x="5168014" y="6205774"/>
            <a:ext cx="3320008" cy="335476"/>
          </a:xfrm>
          <a:prstGeom prst="rect">
            <a:avLst/>
          </a:prstGeom>
        </p:spPr>
        <p:txBody>
          <a:bodyPr/>
          <a:lstStyle/>
          <a:p>
            <a:r>
              <a:rPr lang="de-DE" dirty="0" smtClean="0"/>
              <a:t>Die Konferenz der Kantonsregierungen &amp; Das Haus der Kantone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>
          <a:xfrm>
            <a:off x="6357126" y="6363949"/>
            <a:ext cx="2133600" cy="167738"/>
          </a:xfrm>
          <a:prstGeom prst="rect">
            <a:avLst/>
          </a:prstGeom>
        </p:spPr>
        <p:txBody>
          <a:bodyPr/>
          <a:lstStyle/>
          <a:p>
            <a:fld id="{5875AC91-C128-4D59-887E-58ECC97B0EEE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5" name="Textplatzhalter 16"/>
          <p:cNvSpPr>
            <a:spLocks noGrp="1"/>
          </p:cNvSpPr>
          <p:nvPr>
            <p:ph type="body" sz="quarter" idx="13"/>
          </p:nvPr>
        </p:nvSpPr>
        <p:spPr>
          <a:xfrm>
            <a:off x="3589288" y="1883508"/>
            <a:ext cx="4943152" cy="4209788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spcBef>
                <a:spcPts val="0"/>
              </a:spcBef>
              <a:spcAft>
                <a:spcPts val="900"/>
              </a:spcAft>
              <a:buClr>
                <a:srgbClr val="1A90C6"/>
              </a:buClr>
              <a:buFontTx/>
              <a:buNone/>
              <a:defRPr sz="2720" b="0">
                <a:latin typeface="Akzidenz Grotesk BE Cn" pitchFamily="50" charset="0"/>
              </a:defRPr>
            </a:lvl1pPr>
            <a:lvl2pPr marL="0" indent="-259200">
              <a:spcBef>
                <a:spcPts val="0"/>
              </a:spcBef>
              <a:buClr>
                <a:srgbClr val="1A90C6"/>
              </a:buClr>
              <a:buFont typeface="Wingdings" pitchFamily="2" charset="2"/>
              <a:buChar char="§"/>
              <a:defRPr sz="2720">
                <a:latin typeface="Akzidenz Grotesk BE Cn" pitchFamily="50" charset="0"/>
              </a:defRPr>
            </a:lvl2pPr>
            <a:lvl3pPr marL="1371600" indent="-457200">
              <a:buFont typeface="Arial" pitchFamily="34" charset="0"/>
              <a:buChar char="•"/>
              <a:defRPr sz="2720">
                <a:latin typeface="Akzidenz Grotesk BE Cn" pitchFamily="50" charset="0"/>
              </a:defRPr>
            </a:lvl3pPr>
            <a:lvl4pPr marL="0" indent="0">
              <a:spcBef>
                <a:spcPts val="900"/>
              </a:spcBef>
              <a:buFontTx/>
              <a:buNone/>
              <a:defRPr sz="2720">
                <a:latin typeface="Akzidenz Grotesk BE Cn" pitchFamily="50" charset="0"/>
              </a:defRPr>
            </a:lvl4pPr>
            <a:lvl5pPr marL="1828800" indent="0">
              <a:buFontTx/>
              <a:buNone/>
              <a:defRPr sz="2540">
                <a:latin typeface="Akzidenz Grotesk BE Cn" pitchFamily="50" charset="0"/>
              </a:defRPr>
            </a:lvl5pPr>
          </a:lstStyle>
          <a:p>
            <a:pPr lvl="1"/>
            <a:endParaRPr lang="de-DE" dirty="0" smtClean="0"/>
          </a:p>
        </p:txBody>
      </p:sp>
      <p:sp>
        <p:nvSpPr>
          <p:cNvPr id="6" name="Bildplatzhalter 2"/>
          <p:cNvSpPr>
            <a:spLocks noGrp="1"/>
          </p:cNvSpPr>
          <p:nvPr>
            <p:ph type="pic" sz="quarter" idx="14"/>
          </p:nvPr>
        </p:nvSpPr>
        <p:spPr>
          <a:xfrm>
            <a:off x="651600" y="1954800"/>
            <a:ext cx="2610000" cy="2948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latin typeface="Akzidenz Grotesk BE Cn" pitchFamily="50" charset="0"/>
              </a:defRPr>
            </a:lvl1pPr>
          </a:lstStyle>
          <a:p>
            <a:endParaRPr lang="de-DE" dirty="0"/>
          </a:p>
        </p:txBody>
      </p:sp>
      <p:sp>
        <p:nvSpPr>
          <p:cNvPr id="7" name="Textplatzhalter 25"/>
          <p:cNvSpPr>
            <a:spLocks noGrp="1"/>
          </p:cNvSpPr>
          <p:nvPr>
            <p:ph type="body" sz="quarter" idx="15"/>
          </p:nvPr>
        </p:nvSpPr>
        <p:spPr>
          <a:xfrm>
            <a:off x="666000" y="70025"/>
            <a:ext cx="7789603" cy="1414759"/>
          </a:xfrm>
          <a:prstGeom prst="rect">
            <a:avLst/>
          </a:prstGeom>
        </p:spPr>
        <p:txBody>
          <a:bodyPr lIns="0" tIns="0" rIns="0" bIns="0" anchor="b"/>
          <a:lstStyle>
            <a:lvl1pPr marL="0" indent="0">
              <a:lnSpc>
                <a:spcPts val="4080"/>
              </a:lnSpc>
              <a:spcBef>
                <a:spcPts val="0"/>
              </a:spcBef>
              <a:buFontTx/>
              <a:buNone/>
              <a:defRPr sz="4080">
                <a:solidFill>
                  <a:srgbClr val="1A90C6"/>
                </a:solidFill>
                <a:latin typeface="Akzidenz Grotesk BE MdCn" pitchFamily="50" charset="0"/>
              </a:defRPr>
            </a:lvl1pPr>
            <a:lvl2pPr marL="0" indent="0">
              <a:lnSpc>
                <a:spcPts val="4080"/>
              </a:lnSpc>
              <a:spcBef>
                <a:spcPts val="0"/>
              </a:spcBef>
              <a:buFontTx/>
              <a:buNone/>
              <a:defRPr sz="4080">
                <a:solidFill>
                  <a:srgbClr val="1A90C6"/>
                </a:solidFill>
                <a:latin typeface="Akzidenz Grotesk BE MdCn" pitchFamily="50" charset="0"/>
              </a:defRPr>
            </a:lvl2pPr>
            <a:lvl3pPr marL="0" indent="0">
              <a:lnSpc>
                <a:spcPts val="4080"/>
              </a:lnSpc>
              <a:spcBef>
                <a:spcPts val="0"/>
              </a:spcBef>
              <a:buFontTx/>
              <a:buNone/>
              <a:defRPr sz="4080">
                <a:solidFill>
                  <a:srgbClr val="1A90C6"/>
                </a:solidFill>
                <a:latin typeface="Akzidenz Grotesk BE MdCn" pitchFamily="50" charset="0"/>
              </a:defRPr>
            </a:lvl3pPr>
            <a:lvl4pPr marL="0" indent="0">
              <a:lnSpc>
                <a:spcPts val="4080"/>
              </a:lnSpc>
              <a:spcBef>
                <a:spcPts val="0"/>
              </a:spcBef>
              <a:buFontTx/>
              <a:buNone/>
              <a:defRPr sz="4080">
                <a:solidFill>
                  <a:srgbClr val="1A90C6"/>
                </a:solidFill>
                <a:latin typeface="Akzidenz Grotesk BE MdCn" pitchFamily="50" charset="0"/>
              </a:defRPr>
            </a:lvl4pPr>
            <a:lvl5pPr marL="0" indent="0">
              <a:lnSpc>
                <a:spcPts val="4080"/>
              </a:lnSpc>
              <a:spcBef>
                <a:spcPts val="0"/>
              </a:spcBef>
              <a:buFontTx/>
              <a:buNone/>
              <a:defRPr sz="4080">
                <a:solidFill>
                  <a:srgbClr val="1A90C6"/>
                </a:solidFill>
                <a:latin typeface="Akzidenz Grotesk BE MdCn" pitchFamily="50" charset="0"/>
              </a:defRPr>
            </a:lvl5pPr>
          </a:lstStyle>
          <a:p>
            <a:pPr lvl="0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xmlns="" val="31238765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theme" Target="../theme/theme3.xml"/><Relationship Id="rId5" Type="http://schemas.openxmlformats.org/officeDocument/2006/relationships/slideLayout" Target="../slideLayouts/slideLayout9.xml"/><Relationship Id="rId4" Type="http://schemas.openxmlformats.org/officeDocument/2006/relationships/slideLayout" Target="../slideLayouts/slideLayout8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theme" Target="../theme/theme4.xml"/><Relationship Id="rId5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40763250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6064848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27470343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4" r:id="rId2"/>
    <p:sldLayoutId id="2147483666" r:id="rId3"/>
    <p:sldLayoutId id="2147483663" r:id="rId4"/>
    <p:sldLayoutId id="2147483661" r:id="rId5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357126" y="6363949"/>
            <a:ext cx="2133600" cy="167738"/>
          </a:xfrm>
          <a:prstGeom prst="rect">
            <a:avLst/>
          </a:prstGeom>
        </p:spPr>
        <p:txBody>
          <a:bodyPr lIns="0" tIns="0" rIns="0" bIns="0" anchor="t" anchorCtr="0">
            <a:spAutoFit/>
          </a:bodyPr>
          <a:lstStyle>
            <a:lvl1pPr algn="r">
              <a:defRPr lang="de-DE" sz="1090" kern="1200" smtClean="0">
                <a:solidFill>
                  <a:srgbClr val="888B8D"/>
                </a:solidFill>
                <a:latin typeface="Akzidenz Grotesk BE Cn" pitchFamily="50" charset="0"/>
                <a:ea typeface="+mn-ea"/>
                <a:cs typeface="+mn-cs"/>
              </a:defRPr>
            </a:lvl1pPr>
          </a:lstStyle>
          <a:p>
            <a:fld id="{5875AC91-C128-4D59-887E-58ECC97B0EEE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xmlns="" val="12279608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</p:sldLayoutIdLst>
  <p:timing>
    <p:tnLst>
      <p:par>
        <p:cTn id="1" dur="indefinite" restart="never" nodeType="tmRoot"/>
      </p:par>
    </p:tnLst>
  </p:timing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568952" cy="2503346"/>
          </a:xfrm>
        </p:spPr>
        <p:txBody>
          <a:bodyPr/>
          <a:lstStyle/>
          <a:p>
            <a:pPr algn="ctr"/>
            <a:r>
              <a:rPr lang="en-GB" dirty="0" smtClean="0"/>
              <a:t/>
            </a:r>
            <a:br>
              <a:rPr lang="en-GB" dirty="0" smtClean="0"/>
            </a:br>
            <a:r>
              <a:rPr lang="en-GB" sz="4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Beihilfen</a:t>
            </a:r>
            <a:r>
              <a:rPr lang="en-GB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und INSTA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endParaRPr lang="en-GB" sz="4000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0"/>
          </p:nvPr>
        </p:nvSpPr>
        <p:spPr>
          <a:xfrm>
            <a:off x="683568" y="2924944"/>
            <a:ext cx="8136904" cy="2232248"/>
          </a:xfrm>
        </p:spPr>
        <p:txBody>
          <a:bodyPr/>
          <a:lstStyle/>
          <a:p>
            <a:pPr lvl="0"/>
            <a:r>
              <a:rPr lang="de-CH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IHK St. Gallen-Appenzell und IHK Thurgau</a:t>
            </a:r>
          </a:p>
          <a:p>
            <a:pPr lvl="0"/>
            <a:r>
              <a:rPr lang="de-CH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Workshop vom 1. September 2020 </a:t>
            </a:r>
            <a:endParaRPr lang="en-US" sz="20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US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GB" sz="20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GB" sz="20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Ständerat</a:t>
            </a:r>
            <a:r>
              <a:rPr lang="en-GB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Benedikt Würth</a:t>
            </a:r>
            <a:endParaRPr lang="en-GB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GB" sz="20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Ehem</a:t>
            </a:r>
            <a:r>
              <a:rPr lang="en-GB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Präsident der Konferenz der Kantonsregierungen KdK</a:t>
            </a:r>
          </a:p>
          <a:p>
            <a:endParaRPr lang="en-GB" dirty="0" smtClean="0">
              <a:solidFill>
                <a:schemeClr val="tx1"/>
              </a:solidFill>
            </a:endParaRPr>
          </a:p>
          <a:p>
            <a:endParaRPr lang="en-GB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85453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3"/>
          </p:nvPr>
        </p:nvSpPr>
        <p:spPr>
          <a:xfrm>
            <a:off x="651600" y="1484784"/>
            <a:ext cx="8096864" cy="4608512"/>
          </a:xfrm>
        </p:spPr>
        <p:txBody>
          <a:bodyPr/>
          <a:lstStyle/>
          <a:p>
            <a:pPr marL="812800" indent="-279400" defTabSz="990600">
              <a:buNone/>
            </a:pPr>
            <a:endParaRPr lang="de-CH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12800" indent="-279400" defTabSz="990600">
              <a:buNone/>
            </a:pPr>
            <a:endParaRPr lang="de-CH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12800" indent="-279400" defTabSz="990600">
              <a:buNone/>
            </a:pPr>
            <a:r>
              <a:rPr lang="de-CH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UK: Marktzugang ohne Personenfreizügigkeit</a:t>
            </a:r>
          </a:p>
          <a:p>
            <a:pPr marL="812800" indent="-279400" defTabSz="990600">
              <a:buNone/>
            </a:pPr>
            <a:r>
              <a:rPr lang="de-CH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EU: Level </a:t>
            </a:r>
            <a:r>
              <a:rPr lang="de-CH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playing</a:t>
            </a:r>
            <a:r>
              <a:rPr lang="de-CH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CH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field</a:t>
            </a:r>
            <a:r>
              <a:rPr lang="de-CH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(=&gt; „gleich lange Spiesse“)</a:t>
            </a:r>
            <a:endParaRPr lang="de-CH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endParaRPr lang="de-CH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r>
              <a:rPr lang="de-CH" sz="24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Konkrete Ausprägungen (Knackpunkte) </a:t>
            </a:r>
          </a:p>
          <a:p>
            <a:endParaRPr lang="de-CH" sz="2400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r>
              <a:rPr lang="de-CH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-&gt; Umweltstandards </a:t>
            </a:r>
          </a:p>
          <a:p>
            <a:pPr>
              <a:buNone/>
            </a:pPr>
            <a:r>
              <a:rPr lang="de-CH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-&gt; Sozialstandards </a:t>
            </a:r>
          </a:p>
          <a:p>
            <a:pPr>
              <a:buNone/>
            </a:pPr>
            <a:r>
              <a:rPr lang="de-CH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-&gt; Staatliche Beihilfen</a:t>
            </a:r>
            <a:endParaRPr lang="de-CH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5"/>
          </p:nvPr>
        </p:nvSpPr>
        <p:spPr>
          <a:xfrm>
            <a:off x="666000" y="70025"/>
            <a:ext cx="8226480" cy="1414759"/>
          </a:xfrm>
        </p:spPr>
        <p:txBody>
          <a:bodyPr/>
          <a:lstStyle/>
          <a:p>
            <a:endParaRPr lang="de-CH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CH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Meilensteine: Seitenblick BREXIT </a:t>
            </a:r>
            <a:endParaRPr lang="de-CH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875AC91-C128-4D59-887E-58ECC97B0EEE}" type="slidenum">
              <a:rPr kumimoji="0" lang="de-DE" sz="1100" b="0" i="0" u="none" strike="noStrike" kern="1200" cap="none" spc="0" normalizeH="0" baseline="0" noProof="0" smtClean="0">
                <a:ln>
                  <a:noFill/>
                </a:ln>
                <a:solidFill>
                  <a:srgbClr val="888B8D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de-DE" sz="1100" b="0" i="0" u="none" strike="noStrike" kern="1200" cap="none" spc="0" normalizeH="0" baseline="0" noProof="0" dirty="0">
              <a:ln>
                <a:noFill/>
              </a:ln>
              <a:solidFill>
                <a:srgbClr val="888B8D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16093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3"/>
          </p:nvPr>
        </p:nvSpPr>
        <p:spPr>
          <a:xfrm>
            <a:off x="651600" y="1484784"/>
            <a:ext cx="8240880" cy="4608512"/>
          </a:xfrm>
        </p:spPr>
        <p:txBody>
          <a:bodyPr/>
          <a:lstStyle/>
          <a:p>
            <a:pPr marL="457200" indent="-457200">
              <a:spcAft>
                <a:spcPts val="600"/>
              </a:spcAft>
              <a:buClrTx/>
              <a:buFont typeface="Arial" panose="020B0604020202020204" pitchFamily="34" charset="0"/>
              <a:buChar char="•"/>
            </a:pPr>
            <a:r>
              <a:rPr lang="de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Zwei-Pfeiler-Modell </a:t>
            </a:r>
            <a:r>
              <a:rPr lang="de-CH" sz="2200" dirty="0">
                <a:latin typeface="Arial" panose="020B0604020202020204" pitchFamily="34" charset="0"/>
                <a:cs typeface="Arial" panose="020B0604020202020204" pitchFamily="34" charset="0"/>
              </a:rPr>
              <a:t>(CH überwacht CH; EU überwacht EU).</a:t>
            </a:r>
          </a:p>
          <a:p>
            <a:pPr marL="457200" indent="-457200">
              <a:spcAft>
                <a:spcPts val="600"/>
              </a:spcAft>
              <a:buClrTx/>
              <a:buFont typeface="Arial" panose="020B0604020202020204" pitchFamily="34" charset="0"/>
              <a:buChar char="•"/>
            </a:pPr>
            <a:r>
              <a:rPr lang="de-CH" sz="2200" dirty="0">
                <a:latin typeface="Arial" panose="020B0604020202020204" pitchFamily="34" charset="0"/>
                <a:cs typeface="Arial" panose="020B0604020202020204" pitchFamily="34" charset="0"/>
              </a:rPr>
              <a:t>Wahrung der Organisationsautonomie der Schweiz.</a:t>
            </a:r>
          </a:p>
          <a:p>
            <a:pPr marL="457200" indent="-457200">
              <a:spcAft>
                <a:spcPts val="600"/>
              </a:spcAft>
              <a:buClrTx/>
              <a:buFont typeface="Arial" panose="020B0604020202020204" pitchFamily="34" charset="0"/>
              <a:buChar char="•"/>
            </a:pPr>
            <a:r>
              <a:rPr lang="de-CH" sz="2200" dirty="0">
                <a:latin typeface="Arial" panose="020B0604020202020204" pitchFamily="34" charset="0"/>
                <a:cs typeface="Arial" panose="020B0604020202020204" pitchFamily="34" charset="0"/>
              </a:rPr>
              <a:t>Behörde muss Verständnis für gewachsene Strukturen der Schweiz </a:t>
            </a:r>
            <a:r>
              <a:rPr lang="de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haben (nicht WEKO)</a:t>
            </a:r>
            <a:endParaRPr lang="de-CH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spcAft>
                <a:spcPts val="600"/>
              </a:spcAft>
              <a:buClrTx/>
              <a:buFont typeface="Arial" panose="020B0604020202020204" pitchFamily="34" charset="0"/>
              <a:buChar char="•"/>
            </a:pPr>
            <a:r>
              <a:rPr lang="de-CH" sz="2200" dirty="0">
                <a:latin typeface="Arial" panose="020B0604020202020204" pitchFamily="34" charset="0"/>
                <a:cs typeface="Arial" panose="020B0604020202020204" pitchFamily="34" charset="0"/>
              </a:rPr>
              <a:t>Dilemma mit Prinzip «Unabhängigkeit</a:t>
            </a:r>
            <a:r>
              <a:rPr lang="de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» gemäss INSTA</a:t>
            </a:r>
            <a:endParaRPr lang="de-CH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0">
              <a:spcAft>
                <a:spcPts val="600"/>
              </a:spcAft>
              <a:buClrTx/>
              <a:buNone/>
              <a:tabLst>
                <a:tab pos="447675" algn="l"/>
                <a:tab pos="4397375" algn="l"/>
              </a:tabLst>
            </a:pPr>
            <a:r>
              <a:rPr lang="de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e-CH" sz="22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CH" sz="2200" dirty="0">
                <a:latin typeface="Arial" panose="020B0604020202020204" pitchFamily="34" charset="0"/>
                <a:cs typeface="Arial" panose="020B0604020202020204" pitchFamily="34" charset="0"/>
              </a:rPr>
              <a:t>	Kantone: Behörde	EU: Behörde hat allg.</a:t>
            </a:r>
            <a:br>
              <a:rPr lang="de-CH" sz="2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CH" sz="2200" dirty="0">
                <a:latin typeface="Arial" panose="020B0604020202020204" pitchFamily="34" charset="0"/>
                <a:cs typeface="Arial" panose="020B0604020202020204" pitchFamily="34" charset="0"/>
              </a:rPr>
              <a:t>	erlässt Empfehlungen	Durchgriffsmacht auf</a:t>
            </a:r>
            <a:br>
              <a:rPr lang="de-CH" sz="2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CH" sz="2200" dirty="0">
                <a:latin typeface="Arial" panose="020B0604020202020204" pitchFamily="34" charset="0"/>
                <a:cs typeface="Arial" panose="020B0604020202020204" pitchFamily="34" charset="0"/>
              </a:rPr>
              <a:t>		Erlasse staatl. Behörden</a:t>
            </a:r>
            <a:br>
              <a:rPr lang="de-CH" sz="2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	evtl</a:t>
            </a:r>
            <a:r>
              <a:rPr lang="de-CH" sz="2200" dirty="0">
                <a:latin typeface="Arial" panose="020B0604020202020204" pitchFamily="34" charset="0"/>
                <a:cs typeface="Arial" panose="020B0604020202020204" pitchFamily="34" charset="0"/>
              </a:rPr>
              <a:t>. Konflikt mit </a:t>
            </a:r>
            <a:r>
              <a:rPr lang="de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EU</a:t>
            </a:r>
          </a:p>
          <a:p>
            <a:pPr indent="0">
              <a:spcAft>
                <a:spcPts val="600"/>
              </a:spcAft>
              <a:buClrTx/>
              <a:buNone/>
              <a:tabLst>
                <a:tab pos="447675" algn="l"/>
                <a:tab pos="4397375" algn="l"/>
              </a:tabLst>
            </a:pPr>
            <a:r>
              <a:rPr lang="de-CH" sz="22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de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INSTA: </a:t>
            </a:r>
            <a:r>
              <a:rPr lang="de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décision</a:t>
            </a:r>
            <a:r>
              <a:rPr lang="de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final	Konflikt </a:t>
            </a:r>
            <a:r>
              <a:rPr lang="de-CH" sz="2200" dirty="0">
                <a:latin typeface="Arial" panose="020B0604020202020204" pitchFamily="34" charset="0"/>
                <a:cs typeface="Arial" panose="020B0604020202020204" pitchFamily="34" charset="0"/>
              </a:rPr>
              <a:t>mit Art. 190 BV</a:t>
            </a:r>
            <a:r>
              <a:rPr lang="de-CH" sz="24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pPr indent="0">
              <a:spcAft>
                <a:spcPts val="600"/>
              </a:spcAft>
              <a:buClrTx/>
              <a:buNone/>
            </a:pPr>
            <a:r>
              <a:rPr lang="de-CH" sz="24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e-CH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CH" sz="24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e-CH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CH" sz="24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e-CH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CH" sz="24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pPr marL="628650" indent="-274638">
              <a:spcAft>
                <a:spcPts val="600"/>
              </a:spcAft>
              <a:buClrTx/>
              <a:buFont typeface="Symbol" panose="05050102010706020507" pitchFamily="18" charset="2"/>
              <a:buChar char="-"/>
            </a:pPr>
            <a:r>
              <a:rPr lang="de-CH" sz="24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812800" indent="-279400" defTabSz="990600">
              <a:buFont typeface="Arial" panose="020B0604020202020204" pitchFamily="34" charset="0"/>
              <a:buChar char="•"/>
            </a:pPr>
            <a:endParaRPr lang="de-CH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CH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CH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5"/>
          </p:nvPr>
        </p:nvSpPr>
        <p:spPr>
          <a:xfrm>
            <a:off x="666000" y="70025"/>
            <a:ext cx="8226480" cy="1414759"/>
          </a:xfrm>
        </p:spPr>
        <p:txBody>
          <a:bodyPr/>
          <a:lstStyle/>
          <a:p>
            <a:endParaRPr lang="de-CH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CH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Formelle </a:t>
            </a:r>
            <a:r>
              <a:rPr lang="de-CH" sz="4000" b="1" dirty="0">
                <a:latin typeface="Arial" panose="020B0604020202020204" pitchFamily="34" charset="0"/>
                <a:cs typeface="Arial" panose="020B0604020202020204" pitchFamily="34" charset="0"/>
              </a:rPr>
              <a:t>Kernpunkte aus Sicht der Kantone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875AC91-C128-4D59-887E-58ECC97B0EEE}" type="slidenum">
              <a:rPr kumimoji="0" lang="de-DE" sz="1100" b="0" i="0" u="none" strike="noStrike" kern="1200" cap="none" spc="0" normalizeH="0" baseline="0" noProof="0" smtClean="0">
                <a:ln>
                  <a:noFill/>
                </a:ln>
                <a:solidFill>
                  <a:srgbClr val="888B8D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de-DE" sz="1100" b="0" i="0" u="none" strike="noStrike" kern="1200" cap="none" spc="0" normalizeH="0" baseline="0" noProof="0" dirty="0">
              <a:ln>
                <a:noFill/>
              </a:ln>
              <a:solidFill>
                <a:srgbClr val="888B8D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cxnSp>
        <p:nvCxnSpPr>
          <p:cNvPr id="5" name="Gerade Verbindung mit Pfeil 4"/>
          <p:cNvCxnSpPr/>
          <p:nvPr/>
        </p:nvCxnSpPr>
        <p:spPr>
          <a:xfrm flipH="1">
            <a:off x="3347864" y="3440532"/>
            <a:ext cx="432047" cy="3424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Gerade Verbindung mit Pfeil 6"/>
          <p:cNvCxnSpPr/>
          <p:nvPr/>
        </p:nvCxnSpPr>
        <p:spPr>
          <a:xfrm>
            <a:off x="2123728" y="4509120"/>
            <a:ext cx="0" cy="18002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Gerade Verbindung mit Pfeil 10"/>
          <p:cNvCxnSpPr/>
          <p:nvPr/>
        </p:nvCxnSpPr>
        <p:spPr>
          <a:xfrm>
            <a:off x="6516216" y="4869160"/>
            <a:ext cx="0" cy="36004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Gerade Verbindung mit Pfeil 11"/>
          <p:cNvCxnSpPr/>
          <p:nvPr/>
        </p:nvCxnSpPr>
        <p:spPr>
          <a:xfrm>
            <a:off x="5220072" y="3440532"/>
            <a:ext cx="206584" cy="3342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413708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3"/>
          </p:nvPr>
        </p:nvSpPr>
        <p:spPr>
          <a:xfrm>
            <a:off x="651600" y="1196752"/>
            <a:ext cx="8096864" cy="5040560"/>
          </a:xfrm>
        </p:spPr>
        <p:txBody>
          <a:bodyPr/>
          <a:lstStyle/>
          <a:p>
            <a:pPr marL="457200" indent="-457200">
              <a:spcAft>
                <a:spcPts val="600"/>
              </a:spcAft>
              <a:buClrTx/>
            </a:pPr>
            <a:r>
              <a:rPr lang="de-CH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Nach dem Willen der EU soll das FHA von 1972 in einem nächsten Schritt (nach INSTA) „modernisiert“ werden (-&gt; Idee Integrationsabkommen) </a:t>
            </a:r>
          </a:p>
          <a:p>
            <a:pPr marL="457200" indent="-457200">
              <a:spcAft>
                <a:spcPts val="600"/>
              </a:spcAft>
              <a:buClrTx/>
            </a:pPr>
            <a:r>
              <a:rPr lang="de-CH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Das Thema „Beihilfen“ ist nicht einfach ein Thema der Kantone, sondern aller staatlichen Ebenen </a:t>
            </a:r>
            <a:r>
              <a:rPr lang="de-CH" sz="21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und</a:t>
            </a:r>
            <a:r>
              <a:rPr lang="de-CH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 der Wirtschaft, </a:t>
            </a:r>
            <a:r>
              <a:rPr lang="de-CH" sz="2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wenn</a:t>
            </a:r>
            <a:r>
              <a:rPr lang="de-CH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 es in der Praxis zu einer horizontalen Wirkung kommen sollte: </a:t>
            </a:r>
          </a:p>
          <a:p>
            <a:pPr marL="788987" indent="-342900">
              <a:spcAft>
                <a:spcPts val="600"/>
              </a:spcAft>
              <a:buClrTx/>
              <a:buNone/>
              <a:tabLst>
                <a:tab pos="808038" algn="l"/>
              </a:tabLst>
            </a:pPr>
            <a:r>
              <a:rPr lang="de-CH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	-&gt; Steuerbereich (z.B. Steuererleichterung in NRP-Gebieten)</a:t>
            </a:r>
          </a:p>
          <a:p>
            <a:pPr marL="788987" indent="-342900">
              <a:spcAft>
                <a:spcPts val="600"/>
              </a:spcAft>
              <a:buClrTx/>
              <a:buNone/>
              <a:tabLst>
                <a:tab pos="808038" algn="l"/>
              </a:tabLst>
            </a:pPr>
            <a:r>
              <a:rPr lang="de-CH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	-&gt; Energiebereich</a:t>
            </a:r>
          </a:p>
          <a:p>
            <a:pPr marL="788987" indent="-342900">
              <a:spcAft>
                <a:spcPts val="600"/>
              </a:spcAft>
              <a:buClrTx/>
              <a:buNone/>
              <a:tabLst>
                <a:tab pos="808038" algn="l"/>
              </a:tabLst>
            </a:pPr>
            <a:r>
              <a:rPr lang="de-CH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	-&gt; Staatsgarantien Kantonalbanken</a:t>
            </a:r>
          </a:p>
          <a:p>
            <a:pPr marL="788987" indent="-342900">
              <a:spcAft>
                <a:spcPts val="600"/>
              </a:spcAft>
              <a:buClrTx/>
              <a:buNone/>
              <a:tabLst>
                <a:tab pos="808038" algn="l"/>
              </a:tabLst>
            </a:pPr>
            <a:r>
              <a:rPr lang="de-CH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	-&gt; kantonale Regalrechte</a:t>
            </a:r>
          </a:p>
          <a:p>
            <a:pPr marL="788987" indent="-342900">
              <a:spcAft>
                <a:spcPts val="600"/>
              </a:spcAft>
              <a:buClrTx/>
              <a:buNone/>
              <a:tabLst>
                <a:tab pos="808038" algn="l"/>
              </a:tabLst>
            </a:pPr>
            <a:r>
              <a:rPr lang="de-CH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	-&gt; wirtschaftspolitische Eingriffe (Konjunkturpolitik, Aussenwirtschaftspolitik, Landesversorgung, Strukturpolitik, Art. 100-103 BV)</a:t>
            </a:r>
          </a:p>
          <a:p>
            <a:pPr marL="812800" indent="-279400" defTabSz="990600">
              <a:buFont typeface="Arial" panose="020B0604020202020204" pitchFamily="34" charset="0"/>
              <a:buChar char="•"/>
            </a:pPr>
            <a:endParaRPr lang="de-CH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CH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CH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5"/>
          </p:nvPr>
        </p:nvSpPr>
        <p:spPr>
          <a:xfrm>
            <a:off x="666000" y="188640"/>
            <a:ext cx="8226480" cy="1008112"/>
          </a:xfrm>
        </p:spPr>
        <p:txBody>
          <a:bodyPr/>
          <a:lstStyle/>
          <a:p>
            <a:endParaRPr lang="de-CH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CH" sz="4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CH" sz="4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CH" sz="4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CH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Weitere Aspekte </a:t>
            </a:r>
          </a:p>
          <a:p>
            <a:endParaRPr lang="de-CH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875AC91-C128-4D59-887E-58ECC97B0EEE}" type="slidenum">
              <a:rPr kumimoji="0" lang="de-DE" sz="1100" b="0" i="0" u="none" strike="noStrike" kern="1200" cap="none" spc="0" normalizeH="0" baseline="0" noProof="0" smtClean="0">
                <a:ln>
                  <a:noFill/>
                </a:ln>
                <a:solidFill>
                  <a:srgbClr val="888B8D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de-DE" sz="1100" b="0" i="0" u="none" strike="noStrike" kern="1200" cap="none" spc="0" normalizeH="0" baseline="0" noProof="0" dirty="0">
              <a:ln>
                <a:noFill/>
              </a:ln>
              <a:solidFill>
                <a:srgbClr val="888B8D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28242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568952" cy="2503346"/>
          </a:xfrm>
        </p:spPr>
        <p:txBody>
          <a:bodyPr/>
          <a:lstStyle/>
          <a:p>
            <a:pPr algn="ctr"/>
            <a:r>
              <a:rPr lang="en-GB" dirty="0" smtClean="0"/>
              <a:t/>
            </a:r>
            <a:br>
              <a:rPr lang="en-GB" dirty="0" smtClean="0"/>
            </a:br>
            <a:r>
              <a:rPr lang="en-GB" sz="4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Mitwirkung</a:t>
            </a:r>
            <a:r>
              <a:rPr lang="en-GB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der</a:t>
            </a:r>
            <a:r>
              <a:rPr lang="en-GB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Kantone</a:t>
            </a:r>
            <a:r>
              <a:rPr lang="en-GB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an </a:t>
            </a:r>
            <a:r>
              <a:rPr lang="en-GB" sz="4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der</a:t>
            </a:r>
            <a:r>
              <a:rPr lang="en-GB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Aussenpolitik</a:t>
            </a:r>
            <a:r>
              <a:rPr lang="en-GB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endParaRPr lang="en-GB" sz="4000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0"/>
          </p:nvPr>
        </p:nvSpPr>
        <p:spPr>
          <a:xfrm>
            <a:off x="683568" y="2924944"/>
            <a:ext cx="8136904" cy="2232248"/>
          </a:xfrm>
        </p:spPr>
        <p:txBody>
          <a:bodyPr/>
          <a:lstStyle/>
          <a:p>
            <a:pPr lvl="2"/>
            <a:r>
              <a:rPr lang="de-CH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-&gt; EWR-Abstimmung </a:t>
            </a:r>
          </a:p>
          <a:p>
            <a:pPr lvl="0"/>
            <a:r>
              <a:rPr lang="de-CH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-&gt; Verfassung und Gesetz </a:t>
            </a:r>
          </a:p>
          <a:p>
            <a:pPr lvl="0"/>
            <a:r>
              <a:rPr lang="de-CH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-&gt; Konferenz der Kantonsregierungen (</a:t>
            </a:r>
            <a:r>
              <a:rPr lang="de-CH" sz="28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KdK</a:t>
            </a:r>
            <a:r>
              <a:rPr lang="de-CH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GB" sz="28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 smtClean="0">
              <a:solidFill>
                <a:schemeClr val="tx1"/>
              </a:solidFill>
            </a:endParaRPr>
          </a:p>
          <a:p>
            <a:endParaRPr lang="en-GB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85453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3"/>
          </p:nvPr>
        </p:nvSpPr>
        <p:spPr>
          <a:xfrm>
            <a:off x="651600" y="1888912"/>
            <a:ext cx="8096864" cy="820008"/>
          </a:xfrm>
        </p:spPr>
        <p:txBody>
          <a:bodyPr/>
          <a:lstStyle/>
          <a:p>
            <a:pPr indent="0" algn="ctr" defTabSz="990600">
              <a:buNone/>
            </a:pPr>
            <a:r>
              <a:rPr lang="de-CH" sz="2400" dirty="0">
                <a:latin typeface="Arial" panose="020B0604020202020204" pitchFamily="34" charset="0"/>
                <a:cs typeface="Arial" panose="020B0604020202020204" pitchFamily="34" charset="0"/>
              </a:rPr>
              <a:t>Zwei historisch unterschiedliche Ansätze in der Wirtschaftspolitik </a:t>
            </a:r>
            <a:r>
              <a:rPr lang="de-CH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/ im Wirtschaftsrecht</a:t>
            </a:r>
          </a:p>
          <a:p>
            <a:pPr indent="0" algn="ctr" defTabSz="990600">
              <a:buNone/>
            </a:pPr>
            <a:r>
              <a:rPr lang="de-CH" sz="24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/>
            </a:r>
            <a:br>
              <a:rPr lang="de-CH" sz="24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</a:br>
            <a:endParaRPr lang="de-CH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CH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CH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r-CH" sz="4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Staatliche</a:t>
            </a:r>
            <a:r>
              <a:rPr lang="fr-CH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CH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Beihilfen</a:t>
            </a:r>
            <a:r>
              <a:rPr lang="fr-CH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de-CH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875AC91-C128-4D59-887E-58ECC97B0EEE}" type="slidenum">
              <a:rPr kumimoji="0" lang="de-DE" sz="1100" b="0" i="0" u="none" strike="noStrike" kern="1200" cap="none" spc="0" normalizeH="0" baseline="0" noProof="0" smtClean="0">
                <a:ln>
                  <a:noFill/>
                </a:ln>
                <a:solidFill>
                  <a:srgbClr val="888B8D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de-DE" sz="1100" b="0" i="0" u="none" strike="noStrike" kern="1200" cap="none" spc="0" normalizeH="0" baseline="0" noProof="0" dirty="0">
              <a:ln>
                <a:noFill/>
              </a:ln>
              <a:solidFill>
                <a:srgbClr val="888B8D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Textplatzhalter 7"/>
          <p:cNvSpPr txBox="1">
            <a:spLocks/>
          </p:cNvSpPr>
          <p:nvPr/>
        </p:nvSpPr>
        <p:spPr>
          <a:xfrm>
            <a:off x="453282" y="2132856"/>
            <a:ext cx="3946281" cy="3960440"/>
          </a:xfrm>
          <a:prstGeom prst="rect">
            <a:avLst/>
          </a:prstGeom>
        </p:spPr>
        <p:txBody>
          <a:bodyPr lIns="0" tIns="0" rIns="0" bIns="0" anchor="b"/>
          <a:lstStyle>
            <a:lvl1pPr marL="0" indent="0" algn="l" defTabSz="914400" rtl="0" eaLnBrk="1" latinLnBrk="0" hangingPunct="1">
              <a:lnSpc>
                <a:spcPts val="4080"/>
              </a:lnSpc>
              <a:spcBef>
                <a:spcPts val="0"/>
              </a:spcBef>
              <a:buFontTx/>
              <a:buNone/>
              <a:defRPr sz="4080" kern="1200">
                <a:solidFill>
                  <a:srgbClr val="1A90C6"/>
                </a:solidFill>
                <a:latin typeface="Akzidenz Grotesk BE MdCn" pitchFamily="50" charset="0"/>
                <a:ea typeface="+mn-ea"/>
                <a:cs typeface="+mn-cs"/>
              </a:defRPr>
            </a:lvl1pPr>
            <a:lvl2pPr marL="0" indent="0" algn="l" defTabSz="914400" rtl="0" eaLnBrk="1" latinLnBrk="0" hangingPunct="1">
              <a:lnSpc>
                <a:spcPts val="4080"/>
              </a:lnSpc>
              <a:spcBef>
                <a:spcPts val="0"/>
              </a:spcBef>
              <a:buFontTx/>
              <a:buNone/>
              <a:defRPr sz="4080" kern="1200">
                <a:solidFill>
                  <a:srgbClr val="1A90C6"/>
                </a:solidFill>
                <a:latin typeface="Akzidenz Grotesk BE MdCn" pitchFamily="50" charset="0"/>
                <a:ea typeface="+mn-ea"/>
                <a:cs typeface="+mn-cs"/>
              </a:defRPr>
            </a:lvl2pPr>
            <a:lvl3pPr marL="0" indent="0" algn="l" defTabSz="914400" rtl="0" eaLnBrk="1" latinLnBrk="0" hangingPunct="1">
              <a:lnSpc>
                <a:spcPts val="4080"/>
              </a:lnSpc>
              <a:spcBef>
                <a:spcPts val="0"/>
              </a:spcBef>
              <a:buFontTx/>
              <a:buNone/>
              <a:defRPr sz="4080" kern="1200">
                <a:solidFill>
                  <a:srgbClr val="1A90C6"/>
                </a:solidFill>
                <a:latin typeface="Akzidenz Grotesk BE MdCn" pitchFamily="50" charset="0"/>
                <a:ea typeface="+mn-ea"/>
                <a:cs typeface="+mn-cs"/>
              </a:defRPr>
            </a:lvl3pPr>
            <a:lvl4pPr marL="0" indent="0" algn="l" defTabSz="914400" rtl="0" eaLnBrk="1" latinLnBrk="0" hangingPunct="1">
              <a:lnSpc>
                <a:spcPts val="4080"/>
              </a:lnSpc>
              <a:spcBef>
                <a:spcPts val="0"/>
              </a:spcBef>
              <a:buFontTx/>
              <a:buNone/>
              <a:defRPr sz="4080" kern="1200">
                <a:solidFill>
                  <a:srgbClr val="1A90C6"/>
                </a:solidFill>
                <a:latin typeface="Akzidenz Grotesk BE MdCn" pitchFamily="50" charset="0"/>
                <a:ea typeface="+mn-ea"/>
                <a:cs typeface="+mn-cs"/>
              </a:defRPr>
            </a:lvl4pPr>
            <a:lvl5pPr marL="0" indent="0" algn="l" defTabSz="914400" rtl="0" eaLnBrk="1" latinLnBrk="0" hangingPunct="1">
              <a:lnSpc>
                <a:spcPts val="4080"/>
              </a:lnSpc>
              <a:spcBef>
                <a:spcPts val="0"/>
              </a:spcBef>
              <a:buFontTx/>
              <a:buNone/>
              <a:defRPr sz="4080" kern="1200">
                <a:solidFill>
                  <a:srgbClr val="1A90C6"/>
                </a:solidFill>
                <a:latin typeface="Akzidenz Grotesk BE MdCn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0000"/>
              </a:lnSpc>
            </a:pPr>
            <a:endParaRPr lang="de-CH" sz="18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0000"/>
              </a:lnSpc>
            </a:pPr>
            <a:r>
              <a:rPr lang="de-CH" sz="1800" u="sng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</a:t>
            </a:r>
            <a:endParaRPr lang="de-CH" sz="1800" u="sng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0000"/>
              </a:lnSpc>
            </a:pPr>
            <a:r>
              <a:rPr lang="de-CH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Abweichungen vom Grundsatz der Wirtschaftsfreiheit bzw. des Wettbewerbs (Art. 94 BV</a:t>
            </a:r>
            <a:r>
              <a:rPr lang="de-CH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algn="ctr">
              <a:lnSpc>
                <a:spcPct val="100000"/>
              </a:lnSpc>
            </a:pPr>
            <a:endParaRPr lang="de-CH" sz="1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0000"/>
              </a:lnSpc>
            </a:pPr>
            <a:endParaRPr lang="de-CH" sz="1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0000"/>
              </a:lnSpc>
              <a:tabLst>
                <a:tab pos="311150" algn="l"/>
                <a:tab pos="2509838" algn="l"/>
              </a:tabLst>
            </a:pPr>
            <a:endParaRPr lang="de-CH" sz="1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965200">
              <a:lnSpc>
                <a:spcPct val="100000"/>
              </a:lnSpc>
              <a:tabLst>
                <a:tab pos="2597150" algn="l"/>
              </a:tabLst>
            </a:pPr>
            <a:r>
              <a:rPr lang="de-CH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Bundes-	kantonale</a:t>
            </a:r>
          </a:p>
          <a:p>
            <a:pPr>
              <a:lnSpc>
                <a:spcPct val="100000"/>
              </a:lnSpc>
              <a:tabLst>
                <a:tab pos="2597150" algn="l"/>
              </a:tabLst>
            </a:pPr>
            <a:r>
              <a:rPr lang="de-CH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verfassung	Regalrechte</a:t>
            </a:r>
          </a:p>
          <a:p>
            <a:pPr>
              <a:lnSpc>
                <a:spcPct val="100000"/>
              </a:lnSpc>
              <a:tabLst>
                <a:tab pos="2597150" algn="l"/>
              </a:tabLst>
            </a:pPr>
            <a:endParaRPr lang="de-CH" sz="1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</a:pPr>
            <a:endParaRPr lang="de-CH" sz="1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platzhalter 8"/>
          <p:cNvSpPr txBox="1">
            <a:spLocks/>
          </p:cNvSpPr>
          <p:nvPr/>
        </p:nvSpPr>
        <p:spPr>
          <a:xfrm>
            <a:off x="4465809" y="2638721"/>
            <a:ext cx="4118587" cy="3746952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itchFamily="34" charset="0"/>
              <a:buNone/>
            </a:pPr>
            <a:endParaRPr lang="de-CH" sz="1800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buFont typeface="Arial" pitchFamily="34" charset="0"/>
              <a:buNone/>
            </a:pPr>
            <a:r>
              <a:rPr lang="de-CH" sz="18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EU</a:t>
            </a:r>
          </a:p>
          <a:p>
            <a:pPr algn="ctr">
              <a:buFont typeface="Arial" pitchFamily="34" charset="0"/>
              <a:buNone/>
            </a:pPr>
            <a:r>
              <a:rPr lang="de-CH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Schaffung eines funktionierenden Binnenmarkts (unverfälschter Wettbewerb)</a:t>
            </a:r>
          </a:p>
          <a:p>
            <a:pPr>
              <a:buFont typeface="Arial" pitchFamily="34" charset="0"/>
              <a:buNone/>
            </a:pPr>
            <a:endParaRPr lang="de-CH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buFont typeface="Arial" pitchFamily="34" charset="0"/>
              <a:buNone/>
            </a:pPr>
            <a:r>
              <a:rPr lang="de-CH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Beihilfenverbot mit Genehmigungsvorbehalt</a:t>
            </a:r>
          </a:p>
          <a:p>
            <a:pPr>
              <a:buFont typeface="Arial" pitchFamily="34" charset="0"/>
              <a:buNone/>
            </a:pPr>
            <a:endParaRPr lang="de-CH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Arial" pitchFamily="34" charset="0"/>
              <a:buNone/>
              <a:tabLst>
                <a:tab pos="311150" algn="l"/>
                <a:tab pos="2509838" algn="l"/>
              </a:tabLst>
            </a:pPr>
            <a:r>
              <a:rPr lang="de-CH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Einzelfreistellung   Gruppenfreistellung</a:t>
            </a:r>
            <a:endParaRPr lang="de-CH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8" name="Gerade Verbindung mit Pfeil 7"/>
          <p:cNvCxnSpPr/>
          <p:nvPr/>
        </p:nvCxnSpPr>
        <p:spPr>
          <a:xfrm flipH="1">
            <a:off x="5580112" y="5157192"/>
            <a:ext cx="360039" cy="28849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Gerade Verbindung mit Pfeil 13"/>
          <p:cNvCxnSpPr/>
          <p:nvPr/>
        </p:nvCxnSpPr>
        <p:spPr>
          <a:xfrm>
            <a:off x="3290066" y="4562049"/>
            <a:ext cx="288032" cy="33834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Gerade Verbindung mit Pfeil 15"/>
          <p:cNvCxnSpPr/>
          <p:nvPr/>
        </p:nvCxnSpPr>
        <p:spPr>
          <a:xfrm flipH="1">
            <a:off x="2627784" y="2696018"/>
            <a:ext cx="360039" cy="28849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Gerade Verbindung mit Pfeil 16"/>
          <p:cNvCxnSpPr/>
          <p:nvPr/>
        </p:nvCxnSpPr>
        <p:spPr>
          <a:xfrm>
            <a:off x="6525102" y="4177973"/>
            <a:ext cx="0" cy="37995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Gerade Verbindung mit Pfeil 17"/>
          <p:cNvCxnSpPr/>
          <p:nvPr/>
        </p:nvCxnSpPr>
        <p:spPr>
          <a:xfrm>
            <a:off x="6272455" y="2696018"/>
            <a:ext cx="206584" cy="3342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Gerade Verbindung mit Pfeil 19"/>
          <p:cNvCxnSpPr/>
          <p:nvPr/>
        </p:nvCxnSpPr>
        <p:spPr>
          <a:xfrm flipH="1">
            <a:off x="1115617" y="4557928"/>
            <a:ext cx="432047" cy="3424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Gerade Verbindung mit Pfeil 20"/>
          <p:cNvCxnSpPr/>
          <p:nvPr/>
        </p:nvCxnSpPr>
        <p:spPr>
          <a:xfrm>
            <a:off x="7054454" y="5157192"/>
            <a:ext cx="206584" cy="3342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36836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3"/>
          </p:nvPr>
        </p:nvSpPr>
        <p:spPr>
          <a:xfrm>
            <a:off x="651600" y="1888912"/>
            <a:ext cx="8096864" cy="4204384"/>
          </a:xfrm>
        </p:spPr>
        <p:txBody>
          <a:bodyPr/>
          <a:lstStyle/>
          <a:p>
            <a:pPr marL="457200" indent="-457200">
              <a:spcAft>
                <a:spcPts val="600"/>
              </a:spcAft>
              <a:buClrTx/>
            </a:pPr>
            <a:r>
              <a:rPr lang="de-CH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Allgemeine Bestimmungen (Art. 8A INSTA) </a:t>
            </a:r>
          </a:p>
          <a:p>
            <a:pPr marL="457200" indent="-457200">
              <a:spcAft>
                <a:spcPts val="600"/>
              </a:spcAft>
              <a:buClrTx/>
            </a:pPr>
            <a:r>
              <a:rPr lang="de-CH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Anwendung durch die Vertragsparteien (Art. 8B INSTA)</a:t>
            </a:r>
          </a:p>
          <a:p>
            <a:pPr marL="457200" indent="-457200">
              <a:spcAft>
                <a:spcPts val="600"/>
              </a:spcAft>
              <a:buClrTx/>
            </a:pPr>
            <a:r>
              <a:rPr lang="de-CH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Transparenz und Modalitäten der Zusammenarbeit (Art. 8C INSTA)</a:t>
            </a:r>
          </a:p>
          <a:p>
            <a:pPr marL="457200" indent="-457200">
              <a:spcAft>
                <a:spcPts val="600"/>
              </a:spcAft>
              <a:buClrTx/>
              <a:buNone/>
            </a:pPr>
            <a:endParaRPr lang="de-CH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12800" indent="-279400" defTabSz="990600">
              <a:buFont typeface="Arial" panose="020B0604020202020204" pitchFamily="34" charset="0"/>
              <a:buChar char="•"/>
            </a:pPr>
            <a:endParaRPr lang="de-CH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CH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CH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5"/>
          </p:nvPr>
        </p:nvSpPr>
        <p:spPr>
          <a:xfrm>
            <a:off x="666000" y="70025"/>
            <a:ext cx="8226480" cy="1414759"/>
          </a:xfrm>
        </p:spPr>
        <p:txBody>
          <a:bodyPr/>
          <a:lstStyle/>
          <a:p>
            <a:endParaRPr lang="de-CH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CH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Inhalt </a:t>
            </a:r>
            <a:r>
              <a:rPr lang="de-CH" sz="4000" b="1" dirty="0">
                <a:latin typeface="Arial" panose="020B0604020202020204" pitchFamily="34" charset="0"/>
                <a:cs typeface="Arial" panose="020B0604020202020204" pitchFamily="34" charset="0"/>
              </a:rPr>
              <a:t>des </a:t>
            </a:r>
            <a:r>
              <a:rPr lang="de-CH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EU-Beihilfenrechts</a:t>
            </a:r>
            <a:endParaRPr lang="de-CH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875AC91-C128-4D59-887E-58ECC97B0EEE}" type="slidenum">
              <a:rPr kumimoji="0" lang="de-DE" sz="1100" b="0" i="0" u="none" strike="noStrike" kern="1200" cap="none" spc="0" normalizeH="0" baseline="0" noProof="0" smtClean="0">
                <a:ln>
                  <a:noFill/>
                </a:ln>
                <a:solidFill>
                  <a:srgbClr val="888B8D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de-DE" sz="1100" b="0" i="0" u="none" strike="noStrike" kern="1200" cap="none" spc="0" normalizeH="0" baseline="0" noProof="0" dirty="0">
              <a:ln>
                <a:noFill/>
              </a:ln>
              <a:solidFill>
                <a:srgbClr val="888B8D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12895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3"/>
          </p:nvPr>
        </p:nvSpPr>
        <p:spPr>
          <a:xfrm>
            <a:off x="651600" y="1888912"/>
            <a:ext cx="8096864" cy="4204384"/>
          </a:xfrm>
        </p:spPr>
        <p:txBody>
          <a:bodyPr/>
          <a:lstStyle/>
          <a:p>
            <a:pPr marL="457200" indent="-457200">
              <a:spcAft>
                <a:spcPts val="600"/>
              </a:spcAft>
              <a:buClrTx/>
            </a:pPr>
            <a:r>
              <a:rPr lang="de-CH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Weiter </a:t>
            </a:r>
            <a:r>
              <a:rPr lang="de-CH" sz="2400" dirty="0">
                <a:latin typeface="Arial" panose="020B0604020202020204" pitchFamily="34" charset="0"/>
                <a:cs typeface="Arial" panose="020B0604020202020204" pitchFamily="34" charset="0"/>
              </a:rPr>
              <a:t>Anwendungsbereich</a:t>
            </a:r>
          </a:p>
          <a:p>
            <a:pPr marL="457200" indent="-457200">
              <a:spcAft>
                <a:spcPts val="600"/>
              </a:spcAft>
              <a:buClrTx/>
            </a:pPr>
            <a:r>
              <a:rPr lang="de-CH" sz="2400" dirty="0">
                <a:latin typeface="Arial" panose="020B0604020202020204" pitchFamily="34" charset="0"/>
                <a:cs typeface="Arial" panose="020B0604020202020204" pitchFamily="34" charset="0"/>
              </a:rPr>
              <a:t>Potentiell alle Bereiche betroffen</a:t>
            </a:r>
          </a:p>
          <a:p>
            <a:pPr marL="457200" indent="-457200">
              <a:spcAft>
                <a:spcPts val="600"/>
              </a:spcAft>
              <a:buClrTx/>
            </a:pPr>
            <a:r>
              <a:rPr lang="de-CH" sz="2400" dirty="0">
                <a:latin typeface="Arial" panose="020B0604020202020204" pitchFamily="34" charset="0"/>
                <a:cs typeface="Arial" panose="020B0604020202020204" pitchFamily="34" charset="0"/>
              </a:rPr>
              <a:t>Grenzüberschreitender Tatbestand wird weit ausgelegt.</a:t>
            </a:r>
          </a:p>
          <a:p>
            <a:pPr marL="457200" indent="-457200">
              <a:spcAft>
                <a:spcPts val="600"/>
              </a:spcAft>
              <a:buClrTx/>
            </a:pPr>
            <a:r>
              <a:rPr lang="de-CH" sz="2400" dirty="0">
                <a:latin typeface="Arial" panose="020B0604020202020204" pitchFamily="34" charset="0"/>
                <a:cs typeface="Arial" panose="020B0604020202020204" pitchFamily="34" charset="0"/>
              </a:rPr>
              <a:t>Umfassende Klagerechte der Wirtschaftsakteure und Mitgliedstaaten.</a:t>
            </a:r>
          </a:p>
          <a:p>
            <a:pPr marL="457200" indent="-457200">
              <a:spcAft>
                <a:spcPts val="600"/>
              </a:spcAft>
              <a:buClrTx/>
            </a:pPr>
            <a:r>
              <a:rPr lang="de-CH" sz="2400" dirty="0">
                <a:latin typeface="Arial" panose="020B0604020202020204" pitchFamily="34" charset="0"/>
                <a:cs typeface="Arial" panose="020B0604020202020204" pitchFamily="34" charset="0"/>
              </a:rPr>
              <a:t>Umfassende Untersuchungsbefugnisse / Klagerechte der Kommission, vgl. z.B. im </a:t>
            </a:r>
            <a:r>
              <a:rPr lang="de-CH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Steuerbereich (Ikea, Amazon, Apple, etc.)</a:t>
            </a:r>
            <a:endParaRPr lang="de-CH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spcAft>
                <a:spcPts val="600"/>
              </a:spcAft>
              <a:buClrTx/>
            </a:pPr>
            <a:r>
              <a:rPr lang="de-CH" sz="2400" dirty="0">
                <a:latin typeface="Arial" panose="020B0604020202020204" pitchFamily="34" charset="0"/>
                <a:cs typeface="Arial" panose="020B0604020202020204" pitchFamily="34" charset="0"/>
              </a:rPr>
              <a:t>Hohe Bürokratie</a:t>
            </a:r>
          </a:p>
          <a:p>
            <a:pPr marL="457200" indent="-457200">
              <a:spcAft>
                <a:spcPts val="600"/>
              </a:spcAft>
              <a:buClrTx/>
            </a:pPr>
            <a:r>
              <a:rPr lang="de-CH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Rund 100 </a:t>
            </a:r>
            <a:r>
              <a:rPr lang="de-CH" sz="2400" dirty="0">
                <a:latin typeface="Arial" panose="020B0604020202020204" pitchFamily="34" charset="0"/>
                <a:cs typeface="Arial" panose="020B0604020202020204" pitchFamily="34" charset="0"/>
              </a:rPr>
              <a:t>Mia. Euro genehmigte Beihilfen p.a</a:t>
            </a:r>
            <a:r>
              <a:rPr lang="de-CH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marL="457200" indent="-457200">
              <a:spcAft>
                <a:spcPts val="600"/>
              </a:spcAft>
              <a:buClrTx/>
            </a:pPr>
            <a:endParaRPr lang="de-CH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12800" indent="-279400" defTabSz="990600">
              <a:buFont typeface="Arial" panose="020B0604020202020204" pitchFamily="34" charset="0"/>
              <a:buChar char="•"/>
            </a:pPr>
            <a:endParaRPr lang="de-CH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CH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CH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5"/>
          </p:nvPr>
        </p:nvSpPr>
        <p:spPr>
          <a:xfrm>
            <a:off x="666000" y="70025"/>
            <a:ext cx="8226480" cy="1414759"/>
          </a:xfrm>
        </p:spPr>
        <p:txBody>
          <a:bodyPr/>
          <a:lstStyle/>
          <a:p>
            <a:endParaRPr lang="de-CH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CH" sz="4000" b="1" dirty="0">
                <a:latin typeface="Arial" panose="020B0604020202020204" pitchFamily="34" charset="0"/>
                <a:cs typeface="Arial" panose="020B0604020202020204" pitchFamily="34" charset="0"/>
              </a:rPr>
              <a:t>Merkmale des </a:t>
            </a:r>
            <a:r>
              <a:rPr lang="de-CH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EU-Beihilfenrechts</a:t>
            </a:r>
            <a:endParaRPr lang="de-CH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875AC91-C128-4D59-887E-58ECC97B0EEE}" type="slidenum">
              <a:rPr kumimoji="0" lang="de-DE" sz="1100" b="0" i="0" u="none" strike="noStrike" kern="1200" cap="none" spc="0" normalizeH="0" baseline="0" noProof="0" smtClean="0">
                <a:ln>
                  <a:noFill/>
                </a:ln>
                <a:solidFill>
                  <a:srgbClr val="888B8D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de-DE" sz="1100" b="0" i="0" u="none" strike="noStrike" kern="1200" cap="none" spc="0" normalizeH="0" baseline="0" noProof="0" dirty="0">
              <a:ln>
                <a:noFill/>
              </a:ln>
              <a:solidFill>
                <a:srgbClr val="888B8D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12895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3"/>
          </p:nvPr>
        </p:nvSpPr>
        <p:spPr>
          <a:xfrm>
            <a:off x="651600" y="1484784"/>
            <a:ext cx="8096864" cy="4824536"/>
          </a:xfrm>
        </p:spPr>
        <p:txBody>
          <a:bodyPr/>
          <a:lstStyle/>
          <a:p>
            <a:pPr indent="0">
              <a:spcAft>
                <a:spcPts val="600"/>
              </a:spcAft>
              <a:buClrTx/>
              <a:buNone/>
            </a:pPr>
            <a:r>
              <a:rPr lang="de-CH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(Positionsbezug zum Verhandlungsmandat, Dez. 2013)</a:t>
            </a:r>
            <a:br>
              <a:rPr lang="de-CH" sz="2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de-CH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spcAft>
                <a:spcPts val="600"/>
              </a:spcAft>
              <a:buClrTx/>
            </a:pPr>
            <a:r>
              <a:rPr lang="de-CH" sz="2400" dirty="0">
                <a:latin typeface="Arial" panose="020B0604020202020204" pitchFamily="34" charset="0"/>
                <a:cs typeface="Arial" panose="020B0604020202020204" pitchFamily="34" charset="0"/>
              </a:rPr>
              <a:t>Keine horizontale, allgemeine Regeln im </a:t>
            </a:r>
            <a:r>
              <a:rPr lang="de-CH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InstA</a:t>
            </a:r>
          </a:p>
          <a:p>
            <a:pPr marL="628650" indent="-274638">
              <a:spcAft>
                <a:spcPts val="600"/>
              </a:spcAft>
              <a:buClrTx/>
              <a:buFont typeface="Symbol" panose="05050102010706020507" pitchFamily="18" charset="2"/>
              <a:buChar char="-"/>
            </a:pPr>
            <a:r>
              <a:rPr lang="de-CH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InstA ist ein Verfahrensrecht (kein Integrationsabkommen)</a:t>
            </a:r>
          </a:p>
          <a:p>
            <a:pPr marL="628650" indent="-274638">
              <a:spcAft>
                <a:spcPts val="600"/>
              </a:spcAft>
              <a:buClrTx/>
              <a:buFont typeface="Symbol" panose="05050102010706020507" pitchFamily="18" charset="2"/>
              <a:buChar char="-"/>
            </a:pPr>
            <a:r>
              <a:rPr lang="de-CH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CH </a:t>
            </a:r>
            <a:r>
              <a:rPr lang="de-CH" sz="2400" dirty="0">
                <a:latin typeface="Arial" panose="020B0604020202020204" pitchFamily="34" charset="0"/>
                <a:cs typeface="Arial" panose="020B0604020202020204" pitchFamily="34" charset="0"/>
              </a:rPr>
              <a:t>hat mit bilateralem Weg sektorspezifischen, beschränkten </a:t>
            </a:r>
            <a:r>
              <a:rPr lang="de-CH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Marktzugang (</a:t>
            </a:r>
            <a:r>
              <a:rPr lang="de-CH" sz="2400" dirty="0" smtClean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 </a:t>
            </a:r>
            <a:r>
              <a:rPr lang="de-CH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Beihilfenthematik</a:t>
            </a:r>
            <a:r>
              <a:rPr lang="de-CH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CH" sz="2400" dirty="0">
                <a:latin typeface="Arial" panose="020B0604020202020204" pitchFamily="34" charset="0"/>
                <a:cs typeface="Arial" panose="020B0604020202020204" pitchFamily="34" charset="0"/>
              </a:rPr>
              <a:t>in sektoriellen Abkommen </a:t>
            </a:r>
            <a:r>
              <a:rPr lang="de-CH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angehen)</a:t>
            </a:r>
          </a:p>
          <a:p>
            <a:pPr marL="628650" indent="-274638">
              <a:spcAft>
                <a:spcPts val="600"/>
              </a:spcAft>
              <a:buClrTx/>
              <a:buFont typeface="Symbol" panose="05050102010706020507" pitchFamily="18" charset="2"/>
              <a:buChar char="-"/>
            </a:pPr>
            <a:r>
              <a:rPr lang="de-CH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Keine Wirkung in Bereichen ohne Marktzugang</a:t>
            </a:r>
          </a:p>
          <a:p>
            <a:pPr marL="628650" indent="-274638">
              <a:spcAft>
                <a:spcPts val="600"/>
              </a:spcAft>
              <a:buClrTx/>
              <a:buFont typeface="Symbol" panose="05050102010706020507" pitchFamily="18" charset="2"/>
              <a:buChar char="-"/>
            </a:pPr>
            <a:r>
              <a:rPr lang="de-CH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Erfahrung </a:t>
            </a:r>
            <a:r>
              <a:rPr lang="de-CH" sz="2400" dirty="0">
                <a:latin typeface="Arial" panose="020B0604020202020204" pitchFamily="34" charset="0"/>
                <a:cs typeface="Arial" panose="020B0604020202020204" pitchFamily="34" charset="0"/>
              </a:rPr>
              <a:t>im Steuerbereich (EU-Steuerdialog fusste auf Vorwurf </a:t>
            </a:r>
            <a:r>
              <a:rPr lang="de-CH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des </a:t>
            </a:r>
            <a:r>
              <a:rPr lang="de-CH" sz="2400" dirty="0">
                <a:latin typeface="Arial" panose="020B0604020202020204" pitchFamily="34" charset="0"/>
                <a:cs typeface="Arial" panose="020B0604020202020204" pitchFamily="34" charset="0"/>
              </a:rPr>
              <a:t>Beihilfenverstoss von Art. 23 FHA)</a:t>
            </a:r>
          </a:p>
          <a:p>
            <a:pPr marL="812800" indent="-279400" defTabSz="990600">
              <a:buFont typeface="Arial" panose="020B0604020202020204" pitchFamily="34" charset="0"/>
              <a:buChar char="•"/>
            </a:pPr>
            <a:endParaRPr lang="de-CH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CH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CH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5"/>
          </p:nvPr>
        </p:nvSpPr>
        <p:spPr>
          <a:xfrm>
            <a:off x="666000" y="70025"/>
            <a:ext cx="8226480" cy="1414759"/>
          </a:xfrm>
        </p:spPr>
        <p:txBody>
          <a:bodyPr/>
          <a:lstStyle/>
          <a:p>
            <a:endParaRPr lang="de-CH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CH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Materielle </a:t>
            </a:r>
            <a:r>
              <a:rPr lang="de-CH" sz="4000" b="1" dirty="0">
                <a:latin typeface="Arial" panose="020B0604020202020204" pitchFamily="34" charset="0"/>
                <a:cs typeface="Arial" panose="020B0604020202020204" pitchFamily="34" charset="0"/>
              </a:rPr>
              <a:t>Kernpunkte aus Sicht der </a:t>
            </a:r>
            <a:r>
              <a:rPr lang="de-CH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Kantone</a:t>
            </a:r>
            <a:endParaRPr lang="de-CH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875AC91-C128-4D59-887E-58ECC97B0EEE}" type="slidenum">
              <a:rPr kumimoji="0" lang="de-DE" sz="1100" b="0" i="0" u="none" strike="noStrike" kern="1200" cap="none" spc="0" normalizeH="0" baseline="0" noProof="0" smtClean="0">
                <a:ln>
                  <a:noFill/>
                </a:ln>
                <a:solidFill>
                  <a:srgbClr val="888B8D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de-DE" sz="1100" b="0" i="0" u="none" strike="noStrike" kern="1200" cap="none" spc="0" normalizeH="0" baseline="0" noProof="0" dirty="0">
              <a:ln>
                <a:noFill/>
              </a:ln>
              <a:solidFill>
                <a:srgbClr val="888B8D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16093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3"/>
          </p:nvPr>
        </p:nvSpPr>
        <p:spPr>
          <a:xfrm>
            <a:off x="651600" y="1484784"/>
            <a:ext cx="8096864" cy="4608512"/>
          </a:xfrm>
        </p:spPr>
        <p:txBody>
          <a:bodyPr/>
          <a:lstStyle/>
          <a:p>
            <a:pPr indent="0">
              <a:spcAft>
                <a:spcPts val="600"/>
              </a:spcAft>
              <a:buClrTx/>
              <a:buNone/>
            </a:pPr>
            <a:endParaRPr lang="de-CH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0">
              <a:spcAft>
                <a:spcPts val="600"/>
              </a:spcAft>
              <a:buClrTx/>
              <a:buNone/>
            </a:pPr>
            <a:r>
              <a:rPr lang="de-CH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Entwurf für einen Beschluss des Gemeinsamen Ausschusses nach Art. 29 des Freihandelsabkommens</a:t>
            </a:r>
          </a:p>
          <a:p>
            <a:pPr indent="0">
              <a:spcAft>
                <a:spcPts val="600"/>
              </a:spcAft>
              <a:buClrTx/>
              <a:buNone/>
            </a:pPr>
            <a:endParaRPr lang="de-CH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0">
              <a:spcAft>
                <a:spcPts val="600"/>
              </a:spcAft>
              <a:buClrTx/>
              <a:buNone/>
            </a:pPr>
            <a:r>
              <a:rPr lang="de-CH" sz="24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Fazit</a:t>
            </a:r>
            <a:r>
              <a:rPr lang="de-CH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: Die </a:t>
            </a:r>
            <a:r>
              <a:rPr lang="de-CH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Beihilfennorm</a:t>
            </a:r>
            <a:r>
              <a:rPr lang="de-CH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des Freihandelsabkommens (Art. 23 Absatz 1 Ziff. </a:t>
            </a:r>
            <a:r>
              <a:rPr lang="de-CH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iii</a:t>
            </a:r>
            <a:r>
              <a:rPr lang="de-CH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) soll fortan nach Massgabe des INSTA ausgelegt und angewendet werden. </a:t>
            </a:r>
          </a:p>
          <a:p>
            <a:pPr indent="0">
              <a:spcAft>
                <a:spcPts val="600"/>
              </a:spcAft>
              <a:buClrTx/>
              <a:buNone/>
            </a:pPr>
            <a:r>
              <a:rPr lang="de-CH" sz="24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Kernfrage</a:t>
            </a:r>
            <a:r>
              <a:rPr lang="de-CH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: normative Kraft dieser Verknüpfung?</a:t>
            </a:r>
          </a:p>
          <a:p>
            <a:pPr marL="446088" indent="0">
              <a:spcAft>
                <a:spcPts val="600"/>
              </a:spcAft>
              <a:buClrTx/>
              <a:buNone/>
              <a:tabLst>
                <a:tab pos="446088" algn="l"/>
                <a:tab pos="811213" algn="l"/>
                <a:tab pos="1165225" algn="l"/>
              </a:tabLst>
            </a:pPr>
            <a:r>
              <a:rPr lang="de-CH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	a)	wenn deklaratorische Norm: Was nützt das?</a:t>
            </a:r>
          </a:p>
          <a:p>
            <a:pPr marL="446088" indent="0">
              <a:spcAft>
                <a:spcPts val="600"/>
              </a:spcAft>
              <a:buClrTx/>
              <a:buNone/>
              <a:tabLst>
                <a:tab pos="446088" algn="l"/>
                <a:tab pos="811213" algn="l"/>
                <a:tab pos="1165225" algn="l"/>
              </a:tabLst>
            </a:pPr>
            <a:r>
              <a:rPr lang="de-CH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	b)	wenn mehr als deklaratorische Norm = horizontale 	Wirkung absehbar.</a:t>
            </a:r>
          </a:p>
          <a:p>
            <a:pPr indent="0">
              <a:spcAft>
                <a:spcPts val="600"/>
              </a:spcAft>
              <a:buClrTx/>
              <a:buNone/>
            </a:pPr>
            <a:endParaRPr lang="de-CH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12800" indent="-279400" defTabSz="990600">
              <a:buFont typeface="Arial" panose="020B0604020202020204" pitchFamily="34" charset="0"/>
              <a:buChar char="•"/>
            </a:pPr>
            <a:endParaRPr lang="de-CH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CH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CH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5"/>
          </p:nvPr>
        </p:nvSpPr>
        <p:spPr>
          <a:xfrm>
            <a:off x="666000" y="70025"/>
            <a:ext cx="8226480" cy="1414759"/>
          </a:xfrm>
        </p:spPr>
        <p:txBody>
          <a:bodyPr/>
          <a:lstStyle/>
          <a:p>
            <a:endParaRPr lang="de-CH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CH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Wo ist das Problem versteckt ? </a:t>
            </a:r>
            <a:endParaRPr lang="de-CH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875AC91-C128-4D59-887E-58ECC97B0EEE}" type="slidenum">
              <a:rPr kumimoji="0" lang="de-DE" sz="1100" b="0" i="0" u="none" strike="noStrike" kern="1200" cap="none" spc="0" normalizeH="0" baseline="0" noProof="0" smtClean="0">
                <a:ln>
                  <a:noFill/>
                </a:ln>
                <a:solidFill>
                  <a:srgbClr val="888B8D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de-DE" sz="1100" b="0" i="0" u="none" strike="noStrike" kern="1200" cap="none" spc="0" normalizeH="0" baseline="0" noProof="0" dirty="0">
              <a:ln>
                <a:noFill/>
              </a:ln>
              <a:solidFill>
                <a:srgbClr val="888B8D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16093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3"/>
          </p:nvPr>
        </p:nvSpPr>
        <p:spPr>
          <a:xfrm>
            <a:off x="651600" y="1484784"/>
            <a:ext cx="8096864" cy="4608512"/>
          </a:xfrm>
        </p:spPr>
        <p:txBody>
          <a:bodyPr/>
          <a:lstStyle/>
          <a:p>
            <a:pPr marL="812800" indent="-279400" defTabSz="990600">
              <a:buNone/>
            </a:pPr>
            <a:endParaRPr lang="de-CH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12800" indent="-279400" defTabSz="990600">
              <a:buNone/>
            </a:pPr>
            <a:endParaRPr lang="de-CH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12800" indent="-279400" defTabSz="990600">
              <a:buNone/>
            </a:pPr>
            <a:r>
              <a:rPr lang="de-CH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April 2017: EU will Regeln zu Beihilfen im INSTA </a:t>
            </a:r>
          </a:p>
          <a:p>
            <a:pPr marL="812800" indent="-279400" defTabSz="990600">
              <a:buNone/>
            </a:pPr>
            <a:endParaRPr lang="de-CH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12800" indent="-279400" defTabSz="990600">
              <a:buNone/>
            </a:pPr>
            <a:r>
              <a:rPr lang="de-CH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Eckpunkte der Kantone: </a:t>
            </a:r>
          </a:p>
          <a:p>
            <a:pPr marL="812800" indent="-279400" defTabSz="990600">
              <a:buFontTx/>
              <a:buChar char="-"/>
            </a:pPr>
            <a:r>
              <a:rPr lang="de-CH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Nur für künftige Verträge, keine Rückwirkung </a:t>
            </a:r>
          </a:p>
          <a:p>
            <a:pPr marL="812800" indent="-279400" defTabSz="990600">
              <a:buFontTx/>
              <a:buChar char="-"/>
            </a:pPr>
            <a:r>
              <a:rPr lang="de-CH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Keine horizontale Wirkung </a:t>
            </a:r>
          </a:p>
          <a:p>
            <a:pPr marL="812800" indent="-279400" defTabSz="990600">
              <a:buFontTx/>
              <a:buChar char="-"/>
            </a:pPr>
            <a:r>
              <a:rPr lang="de-CH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EU überwacht EU, CH überwacht CH (2-Pfeiler-Ansatz) </a:t>
            </a:r>
          </a:p>
          <a:p>
            <a:pPr marL="812800" indent="-279400" defTabSz="990600">
              <a:buFontTx/>
              <a:buChar char="-"/>
            </a:pPr>
            <a:endParaRPr lang="de-CH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12800" indent="-279400" defTabSz="990600">
              <a:buNone/>
            </a:pPr>
            <a:r>
              <a:rPr lang="de-CH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Dezember 2018: Verhandlungsabschluss </a:t>
            </a:r>
            <a:endParaRPr lang="de-CH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CH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CH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5"/>
          </p:nvPr>
        </p:nvSpPr>
        <p:spPr>
          <a:xfrm>
            <a:off x="666000" y="70025"/>
            <a:ext cx="8226480" cy="1414759"/>
          </a:xfrm>
        </p:spPr>
        <p:txBody>
          <a:bodyPr/>
          <a:lstStyle/>
          <a:p>
            <a:endParaRPr lang="de-CH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CH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Meilensteine </a:t>
            </a:r>
            <a:endParaRPr lang="de-CH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875AC91-C128-4D59-887E-58ECC97B0EEE}" type="slidenum">
              <a:rPr kumimoji="0" lang="de-DE" sz="1100" b="0" i="0" u="none" strike="noStrike" kern="1200" cap="none" spc="0" normalizeH="0" baseline="0" noProof="0" smtClean="0">
                <a:ln>
                  <a:noFill/>
                </a:ln>
                <a:solidFill>
                  <a:srgbClr val="888B8D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de-DE" sz="1100" b="0" i="0" u="none" strike="noStrike" kern="1200" cap="none" spc="0" normalizeH="0" baseline="0" noProof="0" dirty="0">
              <a:ln>
                <a:noFill/>
              </a:ln>
              <a:solidFill>
                <a:srgbClr val="888B8D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16093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3"/>
          </p:nvPr>
        </p:nvSpPr>
        <p:spPr>
          <a:xfrm>
            <a:off x="651600" y="1484784"/>
            <a:ext cx="8096864" cy="4824536"/>
          </a:xfrm>
        </p:spPr>
        <p:txBody>
          <a:bodyPr/>
          <a:lstStyle/>
          <a:p>
            <a:pPr marL="812800" indent="-279400" defTabSz="990600">
              <a:buNone/>
            </a:pPr>
            <a:endParaRPr lang="de-CH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12800" indent="-279400" defTabSz="990600">
              <a:buNone/>
            </a:pPr>
            <a:endParaRPr lang="de-CH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12800" indent="-279400" defTabSz="990600">
              <a:buNone/>
            </a:pPr>
            <a:r>
              <a:rPr lang="de-CH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Juni 2019: Brief Bundesrat an EU-Kommission (gestützt auf Haltung der </a:t>
            </a:r>
            <a:r>
              <a:rPr lang="de-CH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KdK</a:t>
            </a:r>
            <a:r>
              <a:rPr lang="de-CH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) ist in diesem Punkt präzis.</a:t>
            </a:r>
          </a:p>
          <a:p>
            <a:pPr marL="812800" indent="-279400" defTabSz="990600">
              <a:buNone/>
            </a:pPr>
            <a:endParaRPr lang="de-CH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12800" indent="-279400" defTabSz="990600">
              <a:buNone/>
            </a:pPr>
            <a:r>
              <a:rPr lang="de-CH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… klarzustellen, dass die Bestimmungen über die staatlichen Beihilfen im Entwurf des INSTA keine horizontale Wirkung haben, insbesondere nicht auf das Freihandelsabkommen von 1972 vor seiner allfälligen Modernisierung; dies würde insbesondere dadurch erreicht, dass auf den letzten Erwägungsgrund des Beschlussentwurfs des Gemischten Ausschuss des FHA verzichtet wird.</a:t>
            </a:r>
            <a:endParaRPr lang="de-CH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CH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CH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5"/>
          </p:nvPr>
        </p:nvSpPr>
        <p:spPr>
          <a:xfrm>
            <a:off x="666000" y="70025"/>
            <a:ext cx="8226480" cy="1414759"/>
          </a:xfrm>
        </p:spPr>
        <p:txBody>
          <a:bodyPr/>
          <a:lstStyle/>
          <a:p>
            <a:endParaRPr lang="de-CH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CH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Meilensteine </a:t>
            </a:r>
            <a:endParaRPr lang="de-CH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875AC91-C128-4D59-887E-58ECC97B0EEE}" type="slidenum">
              <a:rPr kumimoji="0" lang="de-DE" sz="1100" b="0" i="0" u="none" strike="noStrike" kern="1200" cap="none" spc="0" normalizeH="0" baseline="0" noProof="0" smtClean="0">
                <a:ln>
                  <a:noFill/>
                </a:ln>
                <a:solidFill>
                  <a:srgbClr val="888B8D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de-DE" sz="1100" b="0" i="0" u="none" strike="noStrike" kern="1200" cap="none" spc="0" normalizeH="0" baseline="0" noProof="0" dirty="0">
              <a:ln>
                <a:noFill/>
              </a:ln>
              <a:solidFill>
                <a:srgbClr val="888B8D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16093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dK_PowerPoint_Vorlage_Standard">
  <a:themeElements>
    <a:clrScheme name="Gelb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FFCA08"/>
      </a:accent1>
      <a:accent2>
        <a:srgbClr val="F8931D"/>
      </a:accent2>
      <a:accent3>
        <a:srgbClr val="CE8D3E"/>
      </a:accent3>
      <a:accent4>
        <a:srgbClr val="EC7016"/>
      </a:accent4>
      <a:accent5>
        <a:srgbClr val="E64823"/>
      </a:accent5>
      <a:accent6>
        <a:srgbClr val="9C6A6A"/>
      </a:accent6>
      <a:hlink>
        <a:srgbClr val="2998E3"/>
      </a:hlink>
      <a:folHlink>
        <a:srgbClr val="7F723D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dK2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dK3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1_KdK3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KdK_PowerPoint_Vorlage_Standard</Template>
  <TotalTime>0</TotalTime>
  <Words>508</Words>
  <Application>Microsoft Office PowerPoint</Application>
  <PresentationFormat>Bildschirmpräsentation (4:3)</PresentationFormat>
  <Paragraphs>145</Paragraphs>
  <Slides>12</Slides>
  <Notes>12</Notes>
  <HiddenSlides>0</HiddenSlides>
  <MMClips>0</MMClips>
  <ScaleCrop>false</ScaleCrop>
  <HeadingPairs>
    <vt:vector size="4" baseType="variant">
      <vt:variant>
        <vt:lpstr>Design</vt:lpstr>
      </vt:variant>
      <vt:variant>
        <vt:i4>4</vt:i4>
      </vt:variant>
      <vt:variant>
        <vt:lpstr>Folientitel</vt:lpstr>
      </vt:variant>
      <vt:variant>
        <vt:i4>12</vt:i4>
      </vt:variant>
    </vt:vector>
  </HeadingPairs>
  <TitlesOfParts>
    <vt:vector size="16" baseType="lpstr">
      <vt:lpstr>KdK_PowerPoint_Vorlage_Standard</vt:lpstr>
      <vt:lpstr>KdK2</vt:lpstr>
      <vt:lpstr>KdK3</vt:lpstr>
      <vt:lpstr>1_KdK3</vt:lpstr>
      <vt:lpstr> Beihilfen und INSTA  </vt:lpstr>
      <vt:lpstr> Mitwirkung der Kantone an der Aussenpolitik   </vt:lpstr>
      <vt:lpstr>Folie 3</vt:lpstr>
      <vt:lpstr>Folie 4</vt:lpstr>
      <vt:lpstr>Folie 5</vt:lpstr>
      <vt:lpstr>Folie 6</vt:lpstr>
      <vt:lpstr>Folie 7</vt:lpstr>
      <vt:lpstr>Folie 8</vt:lpstr>
      <vt:lpstr>Folie 9</vt:lpstr>
      <vt:lpstr>Folie 10</vt:lpstr>
      <vt:lpstr>Folie 11</vt:lpstr>
      <vt:lpstr>Folie 12</vt:lpstr>
    </vt:vector>
  </TitlesOfParts>
  <Company>Abraxas Informatik AG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Europaseminare: Kantone &amp; Europa Mitwirkung der Kantone an der Europapolitik</dc:title>
  <dc:creator>Tschumi Monika</dc:creator>
  <cp:lastModifiedBy>Würth Benedikt</cp:lastModifiedBy>
  <cp:revision>556</cp:revision>
  <cp:lastPrinted>2019-01-08T06:41:50Z</cp:lastPrinted>
  <dcterms:created xsi:type="dcterms:W3CDTF">2013-11-11T07:57:25Z</dcterms:created>
  <dcterms:modified xsi:type="dcterms:W3CDTF">2020-08-15T14:02:32Z</dcterms:modified>
</cp:coreProperties>
</file>